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9" r:id="rId3"/>
  </p:sldMasterIdLst>
  <p:notesMasterIdLst>
    <p:notesMasterId r:id="rId5"/>
  </p:notesMasterIdLst>
  <p:sldIdLst>
    <p:sldId id="256" r:id="rId4"/>
    <p:sldId id="356" r:id="rId6"/>
    <p:sldId id="257" r:id="rId7"/>
    <p:sldId id="258" r:id="rId8"/>
    <p:sldId id="283" r:id="rId9"/>
    <p:sldId id="351" r:id="rId10"/>
    <p:sldId id="352" r:id="rId11"/>
    <p:sldId id="354" r:id="rId12"/>
    <p:sldId id="259" r:id="rId13"/>
    <p:sldId id="318" r:id="rId14"/>
    <p:sldId id="338" r:id="rId15"/>
    <p:sldId id="260" r:id="rId16"/>
    <p:sldId id="269" r:id="rId17"/>
    <p:sldId id="339" r:id="rId18"/>
    <p:sldId id="340" r:id="rId19"/>
    <p:sldId id="345" r:id="rId20"/>
    <p:sldId id="343" r:id="rId21"/>
    <p:sldId id="344" r:id="rId22"/>
    <p:sldId id="346" r:id="rId23"/>
    <p:sldId id="347" r:id="rId24"/>
    <p:sldId id="348" r:id="rId25"/>
    <p:sldId id="350" r:id="rId26"/>
    <p:sldId id="349" r:id="rId27"/>
    <p:sldId id="261" r:id="rId28"/>
    <p:sldId id="355" r:id="rId29"/>
    <p:sldId id="357" r:id="rId30"/>
    <p:sldId id="358" r:id="rId31"/>
    <p:sldId id="359" r:id="rId32"/>
    <p:sldId id="360" r:id="rId33"/>
    <p:sldId id="322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7095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09" autoAdjust="0"/>
    <p:restoredTop sz="94660"/>
  </p:normalViewPr>
  <p:slideViewPr>
    <p:cSldViewPr snapToGrid="0" showGuides="1">
      <p:cViewPr>
        <p:scale>
          <a:sx n="69" d="100"/>
          <a:sy n="69" d="100"/>
        </p:scale>
        <p:origin x="-882" y="-492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tags" Target="tags/tag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539F5-7036-41EC-B706-1E09E7BB4E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60CB8-A527-4374-BCDF-18654784AD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60CB8-A527-4374-BCDF-18654784AD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60CB8-A527-4374-BCDF-18654784AD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60CB8-A527-4374-BCDF-18654784AD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60CB8-A527-4374-BCDF-18654784AD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60CB8-A527-4374-BCDF-18654784AD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60CB8-A527-4374-BCDF-18654784AD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5E0D5-DC04-4577-9ADD-98BF21262C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60CB8-A527-4374-BCDF-18654784AD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94632" y="653143"/>
            <a:ext cx="9202736" cy="2278743"/>
          </a:xfrm>
          <a:prstGeom prst="roundRect">
            <a:avLst>
              <a:gd name="adj" fmla="val 2655"/>
            </a:avLst>
          </a:prstGeom>
          <a:noFill/>
          <a:effectLst>
            <a:outerShdw blurRad="1270000" dist="673100" dir="5400000" sx="86000" sy="86000" algn="t" rotWithShape="0">
              <a:prstClr val="black">
                <a:alpha val="27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99459" y="1380675"/>
            <a:ext cx="4343398" cy="4343398"/>
          </a:xfrm>
          <a:custGeom>
            <a:avLst/>
            <a:gdLst>
              <a:gd name="connsiteX0" fmla="*/ 2171699 w 4343398"/>
              <a:gd name="connsiteY0" fmla="*/ 0 h 4343398"/>
              <a:gd name="connsiteX1" fmla="*/ 4343398 w 4343398"/>
              <a:gd name="connsiteY1" fmla="*/ 2171699 h 4343398"/>
              <a:gd name="connsiteX2" fmla="*/ 2171699 w 4343398"/>
              <a:gd name="connsiteY2" fmla="*/ 4343398 h 4343398"/>
              <a:gd name="connsiteX3" fmla="*/ 0 w 4343398"/>
              <a:gd name="connsiteY3" fmla="*/ 2171699 h 4343398"/>
              <a:gd name="connsiteX4" fmla="*/ 2171699 w 4343398"/>
              <a:gd name="connsiteY4" fmla="*/ 0 h 434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398" h="4343398">
                <a:moveTo>
                  <a:pt x="2171699" y="0"/>
                </a:moveTo>
                <a:cubicBezTo>
                  <a:pt x="3371095" y="0"/>
                  <a:pt x="4343398" y="972303"/>
                  <a:pt x="4343398" y="2171699"/>
                </a:cubicBezTo>
                <a:cubicBezTo>
                  <a:pt x="4343398" y="3371095"/>
                  <a:pt x="3371095" y="4343398"/>
                  <a:pt x="2171699" y="4343398"/>
                </a:cubicBezTo>
                <a:cubicBezTo>
                  <a:pt x="972303" y="4343398"/>
                  <a:pt x="0" y="3371095"/>
                  <a:pt x="0" y="2171699"/>
                </a:cubicBezTo>
                <a:cubicBezTo>
                  <a:pt x="0" y="972303"/>
                  <a:pt x="972303" y="0"/>
                  <a:pt x="2171699" y="0"/>
                </a:cubicBezTo>
                <a:close/>
              </a:path>
            </a:pathLst>
          </a:custGeom>
          <a:noFill/>
          <a:ln w="127000">
            <a:solidFill>
              <a:schemeClr val="bg1"/>
            </a:solidFill>
          </a:ln>
          <a:effectLst>
            <a:outerShdw blurRad="952500" dist="6477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695" y="0"/>
            <a:ext cx="5449307" cy="6858000"/>
          </a:xfrm>
          <a:custGeom>
            <a:avLst/>
            <a:gdLst>
              <a:gd name="connsiteX0" fmla="*/ 1035809 w 5449307"/>
              <a:gd name="connsiteY0" fmla="*/ 0 h 6858000"/>
              <a:gd name="connsiteX1" fmla="*/ 5449307 w 5449307"/>
              <a:gd name="connsiteY1" fmla="*/ 0 h 6858000"/>
              <a:gd name="connsiteX2" fmla="*/ 5449307 w 5449307"/>
              <a:gd name="connsiteY2" fmla="*/ 6858000 h 6858000"/>
              <a:gd name="connsiteX3" fmla="*/ 2850176 w 5449307"/>
              <a:gd name="connsiteY3" fmla="*/ 6858000 h 6858000"/>
              <a:gd name="connsiteX4" fmla="*/ 2823744 w 5449307"/>
              <a:gd name="connsiteY4" fmla="*/ 6807034 h 6858000"/>
              <a:gd name="connsiteX5" fmla="*/ 1622 w 5449307"/>
              <a:gd name="connsiteY5" fmla="*/ 3066067 h 6858000"/>
              <a:gd name="connsiteX6" fmla="*/ 1000369 w 5449307"/>
              <a:gd name="connsiteY6" fmla="*/ 120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9307" h="6858000">
                <a:moveTo>
                  <a:pt x="1035809" y="0"/>
                </a:moveTo>
                <a:lnTo>
                  <a:pt x="5449307" y="0"/>
                </a:lnTo>
                <a:lnTo>
                  <a:pt x="5449307" y="6858000"/>
                </a:lnTo>
                <a:lnTo>
                  <a:pt x="2850176" y="6858000"/>
                </a:lnTo>
                <a:lnTo>
                  <a:pt x="2823744" y="6807034"/>
                </a:lnTo>
                <a:cubicBezTo>
                  <a:pt x="2261088" y="5829973"/>
                  <a:pt x="43562" y="4807683"/>
                  <a:pt x="1622" y="3066067"/>
                </a:cubicBezTo>
                <a:cubicBezTo>
                  <a:pt x="-40319" y="1324452"/>
                  <a:pt x="742889" y="853318"/>
                  <a:pt x="1000369" y="1209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>
            <a:off x="1" y="0"/>
            <a:ext cx="6808123" cy="6858000"/>
          </a:xfrm>
          <a:custGeom>
            <a:avLst/>
            <a:gdLst>
              <a:gd name="connsiteX0" fmla="*/ 0 w 6808123"/>
              <a:gd name="connsiteY0" fmla="*/ 0 h 6858000"/>
              <a:gd name="connsiteX1" fmla="*/ 2570134 w 6808123"/>
              <a:gd name="connsiteY1" fmla="*/ 0 h 6858000"/>
              <a:gd name="connsiteX2" fmla="*/ 6808123 w 6808123"/>
              <a:gd name="connsiteY2" fmla="*/ 6858000 h 6858000"/>
              <a:gd name="connsiteX3" fmla="*/ 0 w 68081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8123" h="6858000">
                <a:moveTo>
                  <a:pt x="0" y="0"/>
                </a:moveTo>
                <a:lnTo>
                  <a:pt x="2570134" y="0"/>
                </a:lnTo>
                <a:lnTo>
                  <a:pt x="680812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182437" y="838200"/>
            <a:ext cx="5181600" cy="5181600"/>
          </a:xfrm>
          <a:custGeom>
            <a:avLst/>
            <a:gdLst>
              <a:gd name="connsiteX0" fmla="*/ 2610356 w 5220712"/>
              <a:gd name="connsiteY0" fmla="*/ 0 h 5220712"/>
              <a:gd name="connsiteX1" fmla="*/ 5220712 w 5220712"/>
              <a:gd name="connsiteY1" fmla="*/ 2610356 h 5220712"/>
              <a:gd name="connsiteX2" fmla="*/ 2610356 w 5220712"/>
              <a:gd name="connsiteY2" fmla="*/ 5220712 h 5220712"/>
              <a:gd name="connsiteX3" fmla="*/ 0 w 5220712"/>
              <a:gd name="connsiteY3" fmla="*/ 2610356 h 5220712"/>
              <a:gd name="connsiteX4" fmla="*/ 2610356 w 5220712"/>
              <a:gd name="connsiteY4" fmla="*/ 0 h 52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712" h="5220712">
                <a:moveTo>
                  <a:pt x="2610356" y="0"/>
                </a:moveTo>
                <a:cubicBezTo>
                  <a:pt x="4052016" y="0"/>
                  <a:pt x="5220712" y="1168696"/>
                  <a:pt x="5220712" y="2610356"/>
                </a:cubicBezTo>
                <a:cubicBezTo>
                  <a:pt x="5220712" y="4052016"/>
                  <a:pt x="4052016" y="5220712"/>
                  <a:pt x="2610356" y="5220712"/>
                </a:cubicBezTo>
                <a:cubicBezTo>
                  <a:pt x="1168696" y="5220712"/>
                  <a:pt x="0" y="4052016"/>
                  <a:pt x="0" y="2610356"/>
                </a:cubicBezTo>
                <a:cubicBezTo>
                  <a:pt x="0" y="1168696"/>
                  <a:pt x="1168696" y="0"/>
                  <a:pt x="2610356" y="0"/>
                </a:cubicBezTo>
                <a:close/>
              </a:path>
            </a:pathLst>
          </a:custGeom>
          <a:noFill/>
          <a:effectLst>
            <a:outerShdw blurRad="1270000" dist="571500" dir="5400000" sx="89000" sy="89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 flipH="1">
            <a:off x="445436" y="6386877"/>
            <a:ext cx="4138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alpha val="45000"/>
                  </a:schemeClr>
                </a:solidFill>
                <a:latin typeface="+mj-lt"/>
              </a:rPr>
              <a:t>Copyright © Company. All rights. | www.companysite.com</a:t>
            </a:r>
            <a:endParaRPr lang="en-US" sz="1050" dirty="0">
              <a:solidFill>
                <a:schemeClr val="bg1">
                  <a:alpha val="45000"/>
                </a:schemeClr>
              </a:solidFill>
              <a:latin typeface="+mj-lt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screen">
            <a:biLevel thresh="25000"/>
          </a:blip>
          <a:stretch>
            <a:fillRect/>
          </a:stretch>
        </p:blipFill>
        <p:spPr>
          <a:xfrm>
            <a:off x="313775" y="217207"/>
            <a:ext cx="901414" cy="253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30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8_Title Sli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21770" y="0"/>
            <a:ext cx="3148462" cy="6858000"/>
          </a:xfrm>
          <a:prstGeom prst="rect">
            <a:avLst/>
          </a:prstGeom>
          <a:solidFill>
            <a:schemeClr val="accent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 rot="10800000" flipV="1">
            <a:off x="10433048" y="68129"/>
            <a:ext cx="175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00" b="1" i="0" spc="-150" smtClean="0">
                <a:solidFill>
                  <a:schemeClr val="bg1">
                    <a:alpha val="45000"/>
                  </a:schemeClr>
                </a:solidFill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41300" b="1" i="0" spc="-150" dirty="0">
              <a:solidFill>
                <a:schemeClr val="bg1">
                  <a:alpha val="45000"/>
                </a:schemeClr>
              </a:solidFill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 flipH="1">
            <a:off x="445436" y="6386877"/>
            <a:ext cx="4138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alpha val="45000"/>
                  </a:schemeClr>
                </a:solidFill>
                <a:latin typeface="+mj-lt"/>
              </a:rPr>
              <a:t>Copyright © Company. All rights. | www.companysite.com</a:t>
            </a:r>
            <a:endParaRPr lang="en-US" sz="1050" dirty="0">
              <a:solidFill>
                <a:schemeClr val="bg1">
                  <a:alpha val="45000"/>
                </a:schemeClr>
              </a:solidFill>
              <a:latin typeface="+mj-lt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>
            <a:off x="9982198" y="6503524"/>
            <a:ext cx="1758952" cy="354475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0450050" y="6601913"/>
            <a:ext cx="823249" cy="148800"/>
            <a:chOff x="10435302" y="6601913"/>
            <a:chExt cx="823249" cy="148800"/>
          </a:xfrm>
          <a:solidFill>
            <a:schemeClr val="accent1"/>
          </a:solidFill>
        </p:grpSpPr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0435302" y="6611627"/>
              <a:ext cx="161605" cy="129373"/>
            </a:xfrm>
            <a:custGeom>
              <a:avLst/>
              <a:gdLst>
                <a:gd name="T0" fmla="*/ 68 w 200"/>
                <a:gd name="T1" fmla="*/ 160 h 160"/>
                <a:gd name="T2" fmla="*/ 2 w 200"/>
                <a:gd name="T3" fmla="*/ 123 h 160"/>
                <a:gd name="T4" fmla="*/ 17 w 200"/>
                <a:gd name="T5" fmla="*/ 118 h 160"/>
                <a:gd name="T6" fmla="*/ 24 w 200"/>
                <a:gd name="T7" fmla="*/ 100 h 160"/>
                <a:gd name="T8" fmla="*/ 16 w 200"/>
                <a:gd name="T9" fmla="*/ 82 h 160"/>
                <a:gd name="T10" fmla="*/ 12 w 200"/>
                <a:gd name="T11" fmla="*/ 49 h 160"/>
                <a:gd name="T12" fmla="*/ 10 w 200"/>
                <a:gd name="T13" fmla="*/ 31 h 160"/>
                <a:gd name="T14" fmla="*/ 27 w 200"/>
                <a:gd name="T15" fmla="*/ 2 h 160"/>
                <a:gd name="T16" fmla="*/ 44 w 200"/>
                <a:gd name="T17" fmla="*/ 17 h 160"/>
                <a:gd name="T18" fmla="*/ 97 w 200"/>
                <a:gd name="T19" fmla="*/ 14 h 160"/>
                <a:gd name="T20" fmla="*/ 145 w 200"/>
                <a:gd name="T21" fmla="*/ 2 h 160"/>
                <a:gd name="T22" fmla="*/ 172 w 200"/>
                <a:gd name="T23" fmla="*/ 6 h 160"/>
                <a:gd name="T24" fmla="*/ 183 w 200"/>
                <a:gd name="T25" fmla="*/ 2 h 160"/>
                <a:gd name="T26" fmla="*/ 190 w 200"/>
                <a:gd name="T27" fmla="*/ 17 h 160"/>
                <a:gd name="T28" fmla="*/ 196 w 200"/>
                <a:gd name="T29" fmla="*/ 18 h 160"/>
                <a:gd name="T30" fmla="*/ 197 w 200"/>
                <a:gd name="T31" fmla="*/ 19 h 160"/>
                <a:gd name="T32" fmla="*/ 197 w 200"/>
                <a:gd name="T33" fmla="*/ 20 h 160"/>
                <a:gd name="T34" fmla="*/ 200 w 200"/>
                <a:gd name="T35" fmla="*/ 23 h 160"/>
                <a:gd name="T36" fmla="*/ 190 w 200"/>
                <a:gd name="T37" fmla="*/ 42 h 160"/>
                <a:gd name="T38" fmla="*/ 179 w 200"/>
                <a:gd name="T39" fmla="*/ 54 h 160"/>
                <a:gd name="T40" fmla="*/ 105 w 200"/>
                <a:gd name="T41" fmla="*/ 154 h 160"/>
                <a:gd name="T42" fmla="*/ 10 w 200"/>
                <a:gd name="T43" fmla="*/ 126 h 160"/>
                <a:gd name="T44" fmla="*/ 68 w 200"/>
                <a:gd name="T45" fmla="*/ 152 h 160"/>
                <a:gd name="T46" fmla="*/ 103 w 200"/>
                <a:gd name="T47" fmla="*/ 147 h 160"/>
                <a:gd name="T48" fmla="*/ 171 w 200"/>
                <a:gd name="T49" fmla="*/ 55 h 160"/>
                <a:gd name="T50" fmla="*/ 184 w 200"/>
                <a:gd name="T51" fmla="*/ 37 h 160"/>
                <a:gd name="T52" fmla="*/ 190 w 200"/>
                <a:gd name="T53" fmla="*/ 25 h 160"/>
                <a:gd name="T54" fmla="*/ 184 w 200"/>
                <a:gd name="T55" fmla="*/ 26 h 160"/>
                <a:gd name="T56" fmla="*/ 179 w 200"/>
                <a:gd name="T57" fmla="*/ 21 h 160"/>
                <a:gd name="T58" fmla="*/ 178 w 200"/>
                <a:gd name="T59" fmla="*/ 12 h 160"/>
                <a:gd name="T60" fmla="*/ 159 w 200"/>
                <a:gd name="T61" fmla="*/ 18 h 160"/>
                <a:gd name="T62" fmla="*/ 156 w 200"/>
                <a:gd name="T63" fmla="*/ 17 h 160"/>
                <a:gd name="T64" fmla="*/ 131 w 200"/>
                <a:gd name="T65" fmla="*/ 8 h 160"/>
                <a:gd name="T66" fmla="*/ 94 w 200"/>
                <a:gd name="T67" fmla="*/ 44 h 160"/>
                <a:gd name="T68" fmla="*/ 89 w 200"/>
                <a:gd name="T69" fmla="*/ 48 h 160"/>
                <a:gd name="T70" fmla="*/ 35 w 200"/>
                <a:gd name="T71" fmla="*/ 18 h 160"/>
                <a:gd name="T72" fmla="*/ 18 w 200"/>
                <a:gd name="T73" fmla="*/ 31 h 160"/>
                <a:gd name="T74" fmla="*/ 21 w 200"/>
                <a:gd name="T75" fmla="*/ 49 h 160"/>
                <a:gd name="T76" fmla="*/ 18 w 200"/>
                <a:gd name="T77" fmla="*/ 55 h 160"/>
                <a:gd name="T78" fmla="*/ 23 w 200"/>
                <a:gd name="T79" fmla="*/ 78 h 160"/>
                <a:gd name="T80" fmla="*/ 30 w 200"/>
                <a:gd name="T81" fmla="*/ 87 h 160"/>
                <a:gd name="T82" fmla="*/ 31 w 200"/>
                <a:gd name="T83" fmla="*/ 97 h 160"/>
                <a:gd name="T84" fmla="*/ 60 w 200"/>
                <a:gd name="T85" fmla="*/ 119 h 160"/>
                <a:gd name="T86" fmla="*/ 23 w 200"/>
                <a:gd name="T87" fmla="*/ 126 h 160"/>
                <a:gd name="T88" fmla="*/ 11 w 200"/>
                <a:gd name="T89" fmla="*/ 12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60">
                  <a:moveTo>
                    <a:pt x="68" y="160"/>
                  </a:moveTo>
                  <a:cubicBezTo>
                    <a:pt x="68" y="160"/>
                    <a:pt x="68" y="160"/>
                    <a:pt x="68" y="160"/>
                  </a:cubicBezTo>
                  <a:cubicBezTo>
                    <a:pt x="50" y="160"/>
                    <a:pt x="33" y="156"/>
                    <a:pt x="20" y="148"/>
                  </a:cubicBezTo>
                  <a:cubicBezTo>
                    <a:pt x="19" y="147"/>
                    <a:pt x="0" y="132"/>
                    <a:pt x="2" y="123"/>
                  </a:cubicBezTo>
                  <a:cubicBezTo>
                    <a:pt x="3" y="121"/>
                    <a:pt x="5" y="118"/>
                    <a:pt x="11" y="118"/>
                  </a:cubicBezTo>
                  <a:cubicBezTo>
                    <a:pt x="13" y="118"/>
                    <a:pt x="15" y="118"/>
                    <a:pt x="17" y="118"/>
                  </a:cubicBezTo>
                  <a:cubicBezTo>
                    <a:pt x="24" y="118"/>
                    <a:pt x="31" y="118"/>
                    <a:pt x="37" y="117"/>
                  </a:cubicBezTo>
                  <a:cubicBezTo>
                    <a:pt x="31" y="112"/>
                    <a:pt x="26" y="107"/>
                    <a:pt x="24" y="100"/>
                  </a:cubicBezTo>
                  <a:cubicBezTo>
                    <a:pt x="23" y="98"/>
                    <a:pt x="21" y="94"/>
                    <a:pt x="21" y="90"/>
                  </a:cubicBezTo>
                  <a:cubicBezTo>
                    <a:pt x="19" y="88"/>
                    <a:pt x="17" y="85"/>
                    <a:pt x="16" y="82"/>
                  </a:cubicBezTo>
                  <a:cubicBezTo>
                    <a:pt x="11" y="75"/>
                    <a:pt x="9" y="66"/>
                    <a:pt x="10" y="56"/>
                  </a:cubicBezTo>
                  <a:cubicBezTo>
                    <a:pt x="10" y="53"/>
                    <a:pt x="11" y="50"/>
                    <a:pt x="12" y="49"/>
                  </a:cubicBezTo>
                  <a:cubicBezTo>
                    <a:pt x="12" y="48"/>
                    <a:pt x="11" y="46"/>
                    <a:pt x="11" y="45"/>
                  </a:cubicBezTo>
                  <a:cubicBezTo>
                    <a:pt x="10" y="41"/>
                    <a:pt x="10" y="36"/>
                    <a:pt x="10" y="31"/>
                  </a:cubicBezTo>
                  <a:cubicBezTo>
                    <a:pt x="11" y="20"/>
                    <a:pt x="15" y="12"/>
                    <a:pt x="22" y="4"/>
                  </a:cubicBezTo>
                  <a:cubicBezTo>
                    <a:pt x="24" y="3"/>
                    <a:pt x="25" y="2"/>
                    <a:pt x="27" y="2"/>
                  </a:cubicBezTo>
                  <a:cubicBezTo>
                    <a:pt x="32" y="2"/>
                    <a:pt x="37" y="7"/>
                    <a:pt x="42" y="14"/>
                  </a:cubicBezTo>
                  <a:cubicBezTo>
                    <a:pt x="43" y="15"/>
                    <a:pt x="44" y="16"/>
                    <a:pt x="44" y="17"/>
                  </a:cubicBezTo>
                  <a:cubicBezTo>
                    <a:pt x="55" y="27"/>
                    <a:pt x="68" y="34"/>
                    <a:pt x="86" y="39"/>
                  </a:cubicBezTo>
                  <a:cubicBezTo>
                    <a:pt x="87" y="30"/>
                    <a:pt x="91" y="21"/>
                    <a:pt x="97" y="14"/>
                  </a:cubicBezTo>
                  <a:cubicBezTo>
                    <a:pt x="106" y="5"/>
                    <a:pt x="118" y="0"/>
                    <a:pt x="131" y="0"/>
                  </a:cubicBezTo>
                  <a:cubicBezTo>
                    <a:pt x="136" y="0"/>
                    <a:pt x="140" y="1"/>
                    <a:pt x="145" y="2"/>
                  </a:cubicBezTo>
                  <a:cubicBezTo>
                    <a:pt x="150" y="4"/>
                    <a:pt x="155" y="7"/>
                    <a:pt x="160" y="10"/>
                  </a:cubicBezTo>
                  <a:cubicBezTo>
                    <a:pt x="164" y="10"/>
                    <a:pt x="168" y="8"/>
                    <a:pt x="172" y="6"/>
                  </a:cubicBezTo>
                  <a:cubicBezTo>
                    <a:pt x="172" y="6"/>
                    <a:pt x="173" y="6"/>
                    <a:pt x="174" y="5"/>
                  </a:cubicBezTo>
                  <a:cubicBezTo>
                    <a:pt x="176" y="4"/>
                    <a:pt x="180" y="2"/>
                    <a:pt x="183" y="2"/>
                  </a:cubicBezTo>
                  <a:cubicBezTo>
                    <a:pt x="187" y="2"/>
                    <a:pt x="189" y="3"/>
                    <a:pt x="190" y="6"/>
                  </a:cubicBezTo>
                  <a:cubicBezTo>
                    <a:pt x="191" y="9"/>
                    <a:pt x="191" y="13"/>
                    <a:pt x="190" y="17"/>
                  </a:cubicBezTo>
                  <a:cubicBezTo>
                    <a:pt x="192" y="17"/>
                    <a:pt x="194" y="17"/>
                    <a:pt x="195" y="18"/>
                  </a:cubicBezTo>
                  <a:cubicBezTo>
                    <a:pt x="196" y="18"/>
                    <a:pt x="196" y="18"/>
                    <a:pt x="196" y="18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199" y="24"/>
                    <a:pt x="199" y="24"/>
                    <a:pt x="199" y="24"/>
                  </a:cubicBezTo>
                  <a:cubicBezTo>
                    <a:pt x="199" y="29"/>
                    <a:pt x="194" y="36"/>
                    <a:pt x="190" y="42"/>
                  </a:cubicBezTo>
                  <a:cubicBezTo>
                    <a:pt x="188" y="44"/>
                    <a:pt x="186" y="46"/>
                    <a:pt x="184" y="47"/>
                  </a:cubicBezTo>
                  <a:cubicBezTo>
                    <a:pt x="181" y="50"/>
                    <a:pt x="179" y="52"/>
                    <a:pt x="179" y="54"/>
                  </a:cubicBezTo>
                  <a:cubicBezTo>
                    <a:pt x="181" y="70"/>
                    <a:pt x="174" y="87"/>
                    <a:pt x="169" y="99"/>
                  </a:cubicBezTo>
                  <a:cubicBezTo>
                    <a:pt x="157" y="125"/>
                    <a:pt x="134" y="145"/>
                    <a:pt x="105" y="154"/>
                  </a:cubicBezTo>
                  <a:cubicBezTo>
                    <a:pt x="93" y="158"/>
                    <a:pt x="81" y="160"/>
                    <a:pt x="68" y="160"/>
                  </a:cubicBezTo>
                  <a:close/>
                  <a:moveTo>
                    <a:pt x="10" y="126"/>
                  </a:moveTo>
                  <a:cubicBezTo>
                    <a:pt x="12" y="130"/>
                    <a:pt x="21" y="139"/>
                    <a:pt x="24" y="141"/>
                  </a:cubicBezTo>
                  <a:cubicBezTo>
                    <a:pt x="36" y="148"/>
                    <a:pt x="52" y="152"/>
                    <a:pt x="68" y="152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80" y="152"/>
                    <a:pt x="92" y="150"/>
                    <a:pt x="103" y="147"/>
                  </a:cubicBezTo>
                  <a:cubicBezTo>
                    <a:pt x="129" y="138"/>
                    <a:pt x="150" y="120"/>
                    <a:pt x="161" y="96"/>
                  </a:cubicBezTo>
                  <a:cubicBezTo>
                    <a:pt x="166" y="85"/>
                    <a:pt x="172" y="69"/>
                    <a:pt x="171" y="55"/>
                  </a:cubicBezTo>
                  <a:cubicBezTo>
                    <a:pt x="171" y="49"/>
                    <a:pt x="175" y="45"/>
                    <a:pt x="179" y="41"/>
                  </a:cubicBezTo>
                  <a:cubicBezTo>
                    <a:pt x="181" y="40"/>
                    <a:pt x="183" y="39"/>
                    <a:pt x="184" y="37"/>
                  </a:cubicBezTo>
                  <a:cubicBezTo>
                    <a:pt x="190" y="29"/>
                    <a:pt x="191" y="25"/>
                    <a:pt x="191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89" y="25"/>
                    <a:pt x="187" y="25"/>
                    <a:pt x="186" y="25"/>
                  </a:cubicBezTo>
                  <a:cubicBezTo>
                    <a:pt x="185" y="26"/>
                    <a:pt x="185" y="26"/>
                    <a:pt x="184" y="26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83" y="13"/>
                    <a:pt x="183" y="11"/>
                    <a:pt x="183" y="10"/>
                  </a:cubicBezTo>
                  <a:cubicBezTo>
                    <a:pt x="181" y="10"/>
                    <a:pt x="179" y="11"/>
                    <a:pt x="178" y="12"/>
                  </a:cubicBezTo>
                  <a:cubicBezTo>
                    <a:pt x="177" y="13"/>
                    <a:pt x="176" y="13"/>
                    <a:pt x="175" y="13"/>
                  </a:cubicBezTo>
                  <a:cubicBezTo>
                    <a:pt x="170" y="16"/>
                    <a:pt x="164" y="18"/>
                    <a:pt x="159" y="18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2" y="14"/>
                    <a:pt x="147" y="11"/>
                    <a:pt x="142" y="10"/>
                  </a:cubicBezTo>
                  <a:cubicBezTo>
                    <a:pt x="139" y="8"/>
                    <a:pt x="135" y="8"/>
                    <a:pt x="131" y="8"/>
                  </a:cubicBezTo>
                  <a:cubicBezTo>
                    <a:pt x="121" y="8"/>
                    <a:pt x="110" y="12"/>
                    <a:pt x="103" y="19"/>
                  </a:cubicBezTo>
                  <a:cubicBezTo>
                    <a:pt x="97" y="26"/>
                    <a:pt x="94" y="35"/>
                    <a:pt x="94" y="44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67" y="42"/>
                    <a:pt x="51" y="34"/>
                    <a:pt x="39" y="22"/>
                  </a:cubicBezTo>
                  <a:cubicBezTo>
                    <a:pt x="38" y="22"/>
                    <a:pt x="37" y="20"/>
                    <a:pt x="35" y="18"/>
                  </a:cubicBezTo>
                  <a:cubicBezTo>
                    <a:pt x="34" y="16"/>
                    <a:pt x="30" y="11"/>
                    <a:pt x="28" y="10"/>
                  </a:cubicBezTo>
                  <a:cubicBezTo>
                    <a:pt x="21" y="16"/>
                    <a:pt x="19" y="22"/>
                    <a:pt x="18" y="31"/>
                  </a:cubicBezTo>
                  <a:cubicBezTo>
                    <a:pt x="18" y="36"/>
                    <a:pt x="18" y="40"/>
                    <a:pt x="19" y="44"/>
                  </a:cubicBezTo>
                  <a:cubicBezTo>
                    <a:pt x="19" y="45"/>
                    <a:pt x="20" y="47"/>
                    <a:pt x="21" y="4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5"/>
                    <a:pt x="18" y="55"/>
                    <a:pt x="18" y="56"/>
                  </a:cubicBezTo>
                  <a:cubicBezTo>
                    <a:pt x="17" y="65"/>
                    <a:pt x="19" y="72"/>
                    <a:pt x="23" y="78"/>
                  </a:cubicBezTo>
                  <a:cubicBezTo>
                    <a:pt x="24" y="81"/>
                    <a:pt x="26" y="83"/>
                    <a:pt x="28" y="85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91"/>
                    <a:pt x="30" y="94"/>
                    <a:pt x="31" y="97"/>
                  </a:cubicBezTo>
                  <a:cubicBezTo>
                    <a:pt x="34" y="105"/>
                    <a:pt x="41" y="111"/>
                    <a:pt x="50" y="115"/>
                  </a:cubicBezTo>
                  <a:cubicBezTo>
                    <a:pt x="60" y="119"/>
                    <a:pt x="60" y="119"/>
                    <a:pt x="60" y="11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40" y="125"/>
                    <a:pt x="32" y="126"/>
                    <a:pt x="23" y="126"/>
                  </a:cubicBezTo>
                  <a:cubicBezTo>
                    <a:pt x="21" y="126"/>
                    <a:pt x="19" y="126"/>
                    <a:pt x="17" y="126"/>
                  </a:cubicBezTo>
                  <a:cubicBezTo>
                    <a:pt x="15" y="126"/>
                    <a:pt x="13" y="126"/>
                    <a:pt x="11" y="126"/>
                  </a:cubicBezTo>
                  <a:cubicBezTo>
                    <a:pt x="11" y="126"/>
                    <a:pt x="10" y="126"/>
                    <a:pt x="10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35"/>
            <p:cNvSpPr>
              <a:spLocks noEditPoints="1"/>
            </p:cNvSpPr>
            <p:nvPr userDrawn="1"/>
          </p:nvSpPr>
          <p:spPr bwMode="auto">
            <a:xfrm>
              <a:off x="10816239" y="6605224"/>
              <a:ext cx="71089" cy="142178"/>
            </a:xfrm>
            <a:custGeom>
              <a:avLst/>
              <a:gdLst>
                <a:gd name="T0" fmla="*/ 60 w 88"/>
                <a:gd name="T1" fmla="*/ 176 h 176"/>
                <a:gd name="T2" fmla="*/ 16 w 88"/>
                <a:gd name="T3" fmla="*/ 176 h 176"/>
                <a:gd name="T4" fmla="*/ 16 w 88"/>
                <a:gd name="T5" fmla="*/ 92 h 176"/>
                <a:gd name="T6" fmla="*/ 0 w 88"/>
                <a:gd name="T7" fmla="*/ 92 h 176"/>
                <a:gd name="T8" fmla="*/ 0 w 88"/>
                <a:gd name="T9" fmla="*/ 56 h 176"/>
                <a:gd name="T10" fmla="*/ 16 w 88"/>
                <a:gd name="T11" fmla="*/ 56 h 176"/>
                <a:gd name="T12" fmla="*/ 17 w 88"/>
                <a:gd name="T13" fmla="*/ 39 h 176"/>
                <a:gd name="T14" fmla="*/ 57 w 88"/>
                <a:gd name="T15" fmla="*/ 0 h 176"/>
                <a:gd name="T16" fmla="*/ 88 w 88"/>
                <a:gd name="T17" fmla="*/ 0 h 176"/>
                <a:gd name="T18" fmla="*/ 88 w 88"/>
                <a:gd name="T19" fmla="*/ 37 h 176"/>
                <a:gd name="T20" fmla="*/ 64 w 88"/>
                <a:gd name="T21" fmla="*/ 37 h 176"/>
                <a:gd name="T22" fmla="*/ 60 w 88"/>
                <a:gd name="T23" fmla="*/ 40 h 176"/>
                <a:gd name="T24" fmla="*/ 60 w 88"/>
                <a:gd name="T25" fmla="*/ 56 h 176"/>
                <a:gd name="T26" fmla="*/ 84 w 88"/>
                <a:gd name="T27" fmla="*/ 56 h 176"/>
                <a:gd name="T28" fmla="*/ 85 w 88"/>
                <a:gd name="T29" fmla="*/ 92 h 176"/>
                <a:gd name="T30" fmla="*/ 60 w 88"/>
                <a:gd name="T31" fmla="*/ 92 h 176"/>
                <a:gd name="T32" fmla="*/ 60 w 88"/>
                <a:gd name="T33" fmla="*/ 176 h 176"/>
                <a:gd name="T34" fmla="*/ 24 w 88"/>
                <a:gd name="T35" fmla="*/ 168 h 176"/>
                <a:gd name="T36" fmla="*/ 52 w 88"/>
                <a:gd name="T37" fmla="*/ 168 h 176"/>
                <a:gd name="T38" fmla="*/ 53 w 88"/>
                <a:gd name="T39" fmla="*/ 84 h 176"/>
                <a:gd name="T40" fmla="*/ 77 w 88"/>
                <a:gd name="T41" fmla="*/ 84 h 176"/>
                <a:gd name="T42" fmla="*/ 76 w 88"/>
                <a:gd name="T43" fmla="*/ 64 h 176"/>
                <a:gd name="T44" fmla="*/ 52 w 88"/>
                <a:gd name="T45" fmla="*/ 64 h 176"/>
                <a:gd name="T46" fmla="*/ 53 w 88"/>
                <a:gd name="T47" fmla="*/ 41 h 176"/>
                <a:gd name="T48" fmla="*/ 64 w 88"/>
                <a:gd name="T49" fmla="*/ 29 h 176"/>
                <a:gd name="T50" fmla="*/ 79 w 88"/>
                <a:gd name="T51" fmla="*/ 29 h 176"/>
                <a:gd name="T52" fmla="*/ 79 w 88"/>
                <a:gd name="T53" fmla="*/ 8 h 176"/>
                <a:gd name="T54" fmla="*/ 57 w 88"/>
                <a:gd name="T55" fmla="*/ 8 h 176"/>
                <a:gd name="T56" fmla="*/ 25 w 88"/>
                <a:gd name="T57" fmla="*/ 39 h 176"/>
                <a:gd name="T58" fmla="*/ 24 w 88"/>
                <a:gd name="T59" fmla="*/ 64 h 176"/>
                <a:gd name="T60" fmla="*/ 8 w 88"/>
                <a:gd name="T61" fmla="*/ 64 h 176"/>
                <a:gd name="T62" fmla="*/ 8 w 88"/>
                <a:gd name="T63" fmla="*/ 84 h 176"/>
                <a:gd name="T64" fmla="*/ 24 w 88"/>
                <a:gd name="T65" fmla="*/ 84 h 176"/>
                <a:gd name="T66" fmla="*/ 24 w 88"/>
                <a:gd name="T67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176">
                  <a:moveTo>
                    <a:pt x="60" y="176"/>
                  </a:moveTo>
                  <a:cubicBezTo>
                    <a:pt x="16" y="176"/>
                    <a:pt x="16" y="176"/>
                    <a:pt x="16" y="176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20"/>
                    <a:pt x="28" y="0"/>
                    <a:pt x="57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2" y="37"/>
                    <a:pt x="60" y="37"/>
                    <a:pt x="60" y="40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60" y="92"/>
                    <a:pt x="60" y="92"/>
                    <a:pt x="60" y="92"/>
                  </a:cubicBezTo>
                  <a:lnTo>
                    <a:pt x="60" y="176"/>
                  </a:lnTo>
                  <a:close/>
                  <a:moveTo>
                    <a:pt x="24" y="168"/>
                  </a:moveTo>
                  <a:cubicBezTo>
                    <a:pt x="52" y="168"/>
                    <a:pt x="52" y="168"/>
                    <a:pt x="52" y="168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3"/>
                    <a:pt x="59" y="29"/>
                    <a:pt x="64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28" y="8"/>
                    <a:pt x="25" y="32"/>
                    <a:pt x="25" y="39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4" y="84"/>
                    <a:pt x="24" y="84"/>
                    <a:pt x="24" y="84"/>
                  </a:cubicBezTo>
                  <a:lnTo>
                    <a:pt x="24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37"/>
            <p:cNvSpPr>
              <a:spLocks noEditPoints="1"/>
            </p:cNvSpPr>
            <p:nvPr userDrawn="1"/>
          </p:nvSpPr>
          <p:spPr bwMode="auto">
            <a:xfrm>
              <a:off x="11106660" y="6601913"/>
              <a:ext cx="151891" cy="148800"/>
            </a:xfrm>
            <a:custGeom>
              <a:avLst/>
              <a:gdLst>
                <a:gd name="T0" fmla="*/ 17 w 188"/>
                <a:gd name="T1" fmla="*/ 184 h 184"/>
                <a:gd name="T2" fmla="*/ 0 w 188"/>
                <a:gd name="T3" fmla="*/ 17 h 184"/>
                <a:gd name="T4" fmla="*/ 170 w 188"/>
                <a:gd name="T5" fmla="*/ 0 h 184"/>
                <a:gd name="T6" fmla="*/ 188 w 188"/>
                <a:gd name="T7" fmla="*/ 167 h 184"/>
                <a:gd name="T8" fmla="*/ 17 w 188"/>
                <a:gd name="T9" fmla="*/ 8 h 184"/>
                <a:gd name="T10" fmla="*/ 7 w 188"/>
                <a:gd name="T11" fmla="*/ 167 h 184"/>
                <a:gd name="T12" fmla="*/ 170 w 188"/>
                <a:gd name="T13" fmla="*/ 176 h 184"/>
                <a:gd name="T14" fmla="*/ 180 w 188"/>
                <a:gd name="T15" fmla="*/ 17 h 184"/>
                <a:gd name="T16" fmla="*/ 17 w 188"/>
                <a:gd name="T17" fmla="*/ 8 h 184"/>
                <a:gd name="T18" fmla="*/ 26 w 188"/>
                <a:gd name="T19" fmla="*/ 168 h 184"/>
                <a:gd name="T20" fmla="*/ 16 w 188"/>
                <a:gd name="T21" fmla="*/ 85 h 184"/>
                <a:gd name="T22" fmla="*/ 48 w 188"/>
                <a:gd name="T23" fmla="*/ 81 h 184"/>
                <a:gd name="T24" fmla="*/ 52 w 188"/>
                <a:gd name="T25" fmla="*/ 86 h 184"/>
                <a:gd name="T26" fmla="*/ 94 w 188"/>
                <a:gd name="T27" fmla="*/ 141 h 184"/>
                <a:gd name="T28" fmla="*/ 135 w 188"/>
                <a:gd name="T29" fmla="*/ 86 h 184"/>
                <a:gd name="T30" fmla="*/ 139 w 188"/>
                <a:gd name="T31" fmla="*/ 81 h 184"/>
                <a:gd name="T32" fmla="*/ 172 w 188"/>
                <a:gd name="T33" fmla="*/ 85 h 184"/>
                <a:gd name="T34" fmla="*/ 161 w 188"/>
                <a:gd name="T35" fmla="*/ 168 h 184"/>
                <a:gd name="T36" fmla="*/ 23 w 188"/>
                <a:gd name="T37" fmla="*/ 158 h 184"/>
                <a:gd name="T38" fmla="*/ 161 w 188"/>
                <a:gd name="T39" fmla="*/ 160 h 184"/>
                <a:gd name="T40" fmla="*/ 164 w 188"/>
                <a:gd name="T41" fmla="*/ 89 h 184"/>
                <a:gd name="T42" fmla="*/ 145 w 188"/>
                <a:gd name="T43" fmla="*/ 98 h 184"/>
                <a:gd name="T44" fmla="*/ 43 w 188"/>
                <a:gd name="T45" fmla="*/ 98 h 184"/>
                <a:gd name="T46" fmla="*/ 23 w 188"/>
                <a:gd name="T47" fmla="*/ 89 h 184"/>
                <a:gd name="T48" fmla="*/ 58 w 188"/>
                <a:gd name="T49" fmla="*/ 98 h 184"/>
                <a:gd name="T50" fmla="*/ 129 w 188"/>
                <a:gd name="T51" fmla="*/ 98 h 184"/>
                <a:gd name="T52" fmla="*/ 94 w 188"/>
                <a:gd name="T53" fmla="*/ 71 h 184"/>
                <a:gd name="T54" fmla="*/ 94 w 188"/>
                <a:gd name="T55" fmla="*/ 125 h 184"/>
                <a:gd name="T56" fmla="*/ 94 w 188"/>
                <a:gd name="T57" fmla="*/ 71 h 184"/>
                <a:gd name="T58" fmla="*/ 135 w 188"/>
                <a:gd name="T59" fmla="*/ 60 h 184"/>
                <a:gd name="T60" fmla="*/ 124 w 188"/>
                <a:gd name="T61" fmla="*/ 30 h 184"/>
                <a:gd name="T62" fmla="*/ 156 w 188"/>
                <a:gd name="T63" fmla="*/ 20 h 184"/>
                <a:gd name="T64" fmla="*/ 168 w 188"/>
                <a:gd name="T65" fmla="*/ 50 h 184"/>
                <a:gd name="T66" fmla="*/ 135 w 188"/>
                <a:gd name="T67" fmla="*/ 28 h 184"/>
                <a:gd name="T68" fmla="*/ 132 w 188"/>
                <a:gd name="T69" fmla="*/ 49 h 184"/>
                <a:gd name="T70" fmla="*/ 157 w 188"/>
                <a:gd name="T71" fmla="*/ 52 h 184"/>
                <a:gd name="T72" fmla="*/ 160 w 188"/>
                <a:gd name="T73" fmla="*/ 31 h 184"/>
                <a:gd name="T74" fmla="*/ 135 w 188"/>
                <a:gd name="T75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84">
                  <a:moveTo>
                    <a:pt x="170" y="184"/>
                  </a:moveTo>
                  <a:cubicBezTo>
                    <a:pt x="17" y="184"/>
                    <a:pt x="17" y="184"/>
                    <a:pt x="17" y="184"/>
                  </a:cubicBezTo>
                  <a:cubicBezTo>
                    <a:pt x="8" y="184"/>
                    <a:pt x="0" y="176"/>
                    <a:pt x="0" y="16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80" y="0"/>
                    <a:pt x="188" y="8"/>
                    <a:pt x="188" y="17"/>
                  </a:cubicBezTo>
                  <a:cubicBezTo>
                    <a:pt x="188" y="167"/>
                    <a:pt x="188" y="167"/>
                    <a:pt x="188" y="167"/>
                  </a:cubicBezTo>
                  <a:cubicBezTo>
                    <a:pt x="188" y="176"/>
                    <a:pt x="180" y="184"/>
                    <a:pt x="170" y="184"/>
                  </a:cubicBezTo>
                  <a:close/>
                  <a:moveTo>
                    <a:pt x="17" y="8"/>
                  </a:moveTo>
                  <a:cubicBezTo>
                    <a:pt x="12" y="8"/>
                    <a:pt x="7" y="12"/>
                    <a:pt x="7" y="17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7" y="172"/>
                    <a:pt x="12" y="176"/>
                    <a:pt x="17" y="176"/>
                  </a:cubicBezTo>
                  <a:cubicBezTo>
                    <a:pt x="170" y="176"/>
                    <a:pt x="170" y="176"/>
                    <a:pt x="170" y="176"/>
                  </a:cubicBezTo>
                  <a:cubicBezTo>
                    <a:pt x="175" y="176"/>
                    <a:pt x="180" y="172"/>
                    <a:pt x="180" y="167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0" y="12"/>
                    <a:pt x="175" y="8"/>
                    <a:pt x="170" y="8"/>
                  </a:cubicBezTo>
                  <a:lnTo>
                    <a:pt x="17" y="8"/>
                  </a:lnTo>
                  <a:close/>
                  <a:moveTo>
                    <a:pt x="161" y="168"/>
                  </a:moveTo>
                  <a:cubicBezTo>
                    <a:pt x="26" y="168"/>
                    <a:pt x="26" y="168"/>
                    <a:pt x="26" y="168"/>
                  </a:cubicBezTo>
                  <a:cubicBezTo>
                    <a:pt x="20" y="168"/>
                    <a:pt x="16" y="163"/>
                    <a:pt x="16" y="158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3"/>
                    <a:pt x="17" y="81"/>
                    <a:pt x="19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50" y="81"/>
                    <a:pt x="51" y="82"/>
                    <a:pt x="51" y="83"/>
                  </a:cubicBezTo>
                  <a:cubicBezTo>
                    <a:pt x="52" y="84"/>
                    <a:pt x="52" y="85"/>
                    <a:pt x="52" y="86"/>
                  </a:cubicBezTo>
                  <a:cubicBezTo>
                    <a:pt x="51" y="90"/>
                    <a:pt x="50" y="94"/>
                    <a:pt x="50" y="98"/>
                  </a:cubicBezTo>
                  <a:cubicBezTo>
                    <a:pt x="50" y="122"/>
                    <a:pt x="70" y="141"/>
                    <a:pt x="94" y="141"/>
                  </a:cubicBezTo>
                  <a:cubicBezTo>
                    <a:pt x="117" y="141"/>
                    <a:pt x="137" y="122"/>
                    <a:pt x="137" y="98"/>
                  </a:cubicBezTo>
                  <a:cubicBezTo>
                    <a:pt x="137" y="94"/>
                    <a:pt x="136" y="90"/>
                    <a:pt x="135" y="86"/>
                  </a:cubicBezTo>
                  <a:cubicBezTo>
                    <a:pt x="135" y="85"/>
                    <a:pt x="135" y="84"/>
                    <a:pt x="136" y="83"/>
                  </a:cubicBezTo>
                  <a:cubicBezTo>
                    <a:pt x="136" y="82"/>
                    <a:pt x="138" y="81"/>
                    <a:pt x="139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70" y="81"/>
                    <a:pt x="172" y="83"/>
                    <a:pt x="172" y="85"/>
                  </a:cubicBezTo>
                  <a:cubicBezTo>
                    <a:pt x="172" y="158"/>
                    <a:pt x="172" y="158"/>
                    <a:pt x="172" y="158"/>
                  </a:cubicBezTo>
                  <a:cubicBezTo>
                    <a:pt x="172" y="163"/>
                    <a:pt x="167" y="168"/>
                    <a:pt x="161" y="168"/>
                  </a:cubicBezTo>
                  <a:close/>
                  <a:moveTo>
                    <a:pt x="23" y="89"/>
                  </a:moveTo>
                  <a:cubicBezTo>
                    <a:pt x="23" y="158"/>
                    <a:pt x="23" y="158"/>
                    <a:pt x="23" y="158"/>
                  </a:cubicBezTo>
                  <a:cubicBezTo>
                    <a:pt x="23" y="159"/>
                    <a:pt x="25" y="160"/>
                    <a:pt x="26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3" y="160"/>
                    <a:pt x="164" y="159"/>
                    <a:pt x="164" y="158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92"/>
                    <a:pt x="145" y="95"/>
                    <a:pt x="145" y="98"/>
                  </a:cubicBezTo>
                  <a:cubicBezTo>
                    <a:pt x="145" y="126"/>
                    <a:pt x="122" y="148"/>
                    <a:pt x="94" y="148"/>
                  </a:cubicBezTo>
                  <a:cubicBezTo>
                    <a:pt x="65" y="148"/>
                    <a:pt x="43" y="126"/>
                    <a:pt x="43" y="98"/>
                  </a:cubicBezTo>
                  <a:cubicBezTo>
                    <a:pt x="43" y="95"/>
                    <a:pt x="43" y="92"/>
                    <a:pt x="43" y="89"/>
                  </a:cubicBezTo>
                  <a:lnTo>
                    <a:pt x="23" y="89"/>
                  </a:lnTo>
                  <a:close/>
                  <a:moveTo>
                    <a:pt x="94" y="133"/>
                  </a:moveTo>
                  <a:cubicBezTo>
                    <a:pt x="74" y="133"/>
                    <a:pt x="58" y="117"/>
                    <a:pt x="58" y="98"/>
                  </a:cubicBezTo>
                  <a:cubicBezTo>
                    <a:pt x="58" y="79"/>
                    <a:pt x="74" y="64"/>
                    <a:pt x="94" y="64"/>
                  </a:cubicBezTo>
                  <a:cubicBezTo>
                    <a:pt x="113" y="64"/>
                    <a:pt x="129" y="79"/>
                    <a:pt x="129" y="98"/>
                  </a:cubicBezTo>
                  <a:cubicBezTo>
                    <a:pt x="129" y="117"/>
                    <a:pt x="113" y="133"/>
                    <a:pt x="94" y="133"/>
                  </a:cubicBezTo>
                  <a:close/>
                  <a:moveTo>
                    <a:pt x="94" y="71"/>
                  </a:moveTo>
                  <a:cubicBezTo>
                    <a:pt x="78" y="71"/>
                    <a:pt x="66" y="84"/>
                    <a:pt x="66" y="98"/>
                  </a:cubicBezTo>
                  <a:cubicBezTo>
                    <a:pt x="66" y="113"/>
                    <a:pt x="78" y="125"/>
                    <a:pt x="94" y="125"/>
                  </a:cubicBezTo>
                  <a:cubicBezTo>
                    <a:pt x="109" y="125"/>
                    <a:pt x="121" y="113"/>
                    <a:pt x="121" y="98"/>
                  </a:cubicBezTo>
                  <a:cubicBezTo>
                    <a:pt x="121" y="84"/>
                    <a:pt x="109" y="71"/>
                    <a:pt x="94" y="71"/>
                  </a:cubicBezTo>
                  <a:close/>
                  <a:moveTo>
                    <a:pt x="156" y="60"/>
                  </a:moveTo>
                  <a:cubicBezTo>
                    <a:pt x="135" y="60"/>
                    <a:pt x="135" y="60"/>
                    <a:pt x="135" y="60"/>
                  </a:cubicBezTo>
                  <a:cubicBezTo>
                    <a:pt x="129" y="60"/>
                    <a:pt x="124" y="55"/>
                    <a:pt x="124" y="5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4" y="24"/>
                    <a:pt x="129" y="20"/>
                    <a:pt x="135" y="20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63" y="20"/>
                    <a:pt x="168" y="24"/>
                    <a:pt x="168" y="3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5"/>
                    <a:pt x="163" y="60"/>
                    <a:pt x="156" y="60"/>
                  </a:cubicBezTo>
                  <a:close/>
                  <a:moveTo>
                    <a:pt x="135" y="28"/>
                  </a:moveTo>
                  <a:cubicBezTo>
                    <a:pt x="133" y="28"/>
                    <a:pt x="132" y="29"/>
                    <a:pt x="132" y="31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2" y="51"/>
                    <a:pt x="133" y="52"/>
                    <a:pt x="135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60" y="51"/>
                    <a:pt x="160" y="49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0" y="29"/>
                    <a:pt x="158" y="28"/>
                    <a:pt x="157" y="28"/>
                  </a:cubicBezTo>
                  <a:lnTo>
                    <a:pt x="135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3418683" y="653143"/>
            <a:ext cx="5354634" cy="5551714"/>
          </a:xfrm>
          <a:prstGeom prst="rect">
            <a:avLst/>
          </a:prstGeom>
          <a:noFill/>
          <a:effectLst>
            <a:outerShdw blurRad="1092200" dist="723900" dir="5400000" sx="87000" sy="87000" algn="t" rotWithShape="0">
              <a:prstClr val="black">
                <a:alpha val="24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7924800" cy="6857997"/>
          </a:xfrm>
          <a:custGeom>
            <a:avLst/>
            <a:gdLst>
              <a:gd name="connsiteX0" fmla="*/ 0 w 7924800"/>
              <a:gd name="connsiteY0" fmla="*/ 0 h 6857997"/>
              <a:gd name="connsiteX1" fmla="*/ 7924800 w 7924800"/>
              <a:gd name="connsiteY1" fmla="*/ 0 h 6857997"/>
              <a:gd name="connsiteX2" fmla="*/ 7924800 w 7924800"/>
              <a:gd name="connsiteY2" fmla="*/ 6857997 h 6857997"/>
              <a:gd name="connsiteX3" fmla="*/ 0 w 7924800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6857997">
                <a:moveTo>
                  <a:pt x="0" y="0"/>
                </a:moveTo>
                <a:lnTo>
                  <a:pt x="7924800" y="0"/>
                </a:lnTo>
                <a:lnTo>
                  <a:pt x="7924800" y="6857997"/>
                </a:lnTo>
                <a:lnTo>
                  <a:pt x="0" y="68579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4_Title Slide">
    <p:bg>
      <p:bgPr>
        <a:solidFill>
          <a:srgbClr val="444C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02921" y="501491"/>
            <a:ext cx="5425440" cy="2760346"/>
          </a:xfrm>
          <a:custGeom>
            <a:avLst/>
            <a:gdLst>
              <a:gd name="connsiteX0" fmla="*/ 189801 w 5425440"/>
              <a:gd name="connsiteY0" fmla="*/ 0 h 2760346"/>
              <a:gd name="connsiteX1" fmla="*/ 5235639 w 5425440"/>
              <a:gd name="connsiteY1" fmla="*/ 0 h 2760346"/>
              <a:gd name="connsiteX2" fmla="*/ 5425440 w 5425440"/>
              <a:gd name="connsiteY2" fmla="*/ 189801 h 2760346"/>
              <a:gd name="connsiteX3" fmla="*/ 5425440 w 5425440"/>
              <a:gd name="connsiteY3" fmla="*/ 2570545 h 2760346"/>
              <a:gd name="connsiteX4" fmla="*/ 5235639 w 5425440"/>
              <a:gd name="connsiteY4" fmla="*/ 2760346 h 2760346"/>
              <a:gd name="connsiteX5" fmla="*/ 189801 w 5425440"/>
              <a:gd name="connsiteY5" fmla="*/ 2760346 h 2760346"/>
              <a:gd name="connsiteX6" fmla="*/ 0 w 5425440"/>
              <a:gd name="connsiteY6" fmla="*/ 2570545 h 2760346"/>
              <a:gd name="connsiteX7" fmla="*/ 0 w 5425440"/>
              <a:gd name="connsiteY7" fmla="*/ 189801 h 2760346"/>
              <a:gd name="connsiteX8" fmla="*/ 189801 w 5425440"/>
              <a:gd name="connsiteY8" fmla="*/ 0 h 2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5440" h="2760346">
                <a:moveTo>
                  <a:pt x="189801" y="0"/>
                </a:moveTo>
                <a:lnTo>
                  <a:pt x="5235639" y="0"/>
                </a:lnTo>
                <a:cubicBezTo>
                  <a:pt x="5340463" y="0"/>
                  <a:pt x="5425440" y="84977"/>
                  <a:pt x="5425440" y="189801"/>
                </a:cubicBezTo>
                <a:lnTo>
                  <a:pt x="5425440" y="2570545"/>
                </a:lnTo>
                <a:cubicBezTo>
                  <a:pt x="5425440" y="2675369"/>
                  <a:pt x="5340463" y="2760346"/>
                  <a:pt x="5235639" y="2760346"/>
                </a:cubicBezTo>
                <a:lnTo>
                  <a:pt x="189801" y="2760346"/>
                </a:lnTo>
                <a:cubicBezTo>
                  <a:pt x="84977" y="2760346"/>
                  <a:pt x="0" y="2675369"/>
                  <a:pt x="0" y="2570545"/>
                </a:cubicBezTo>
                <a:lnTo>
                  <a:pt x="0" y="189801"/>
                </a:lnTo>
                <a:cubicBezTo>
                  <a:pt x="0" y="84977"/>
                  <a:pt x="84977" y="0"/>
                  <a:pt x="189801" y="0"/>
                </a:cubicBezTo>
                <a:close/>
              </a:path>
            </a:pathLst>
          </a:custGeom>
          <a:noFill/>
          <a:effectLst>
            <a:outerShdw blurRad="533400" dist="215900" dir="5400000" sx="92000" sy="92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63640" y="501491"/>
            <a:ext cx="5425440" cy="2760346"/>
          </a:xfrm>
          <a:custGeom>
            <a:avLst/>
            <a:gdLst>
              <a:gd name="connsiteX0" fmla="*/ 189801 w 5425440"/>
              <a:gd name="connsiteY0" fmla="*/ 0 h 2760346"/>
              <a:gd name="connsiteX1" fmla="*/ 5235639 w 5425440"/>
              <a:gd name="connsiteY1" fmla="*/ 0 h 2760346"/>
              <a:gd name="connsiteX2" fmla="*/ 5425440 w 5425440"/>
              <a:gd name="connsiteY2" fmla="*/ 189801 h 2760346"/>
              <a:gd name="connsiteX3" fmla="*/ 5425440 w 5425440"/>
              <a:gd name="connsiteY3" fmla="*/ 2570545 h 2760346"/>
              <a:gd name="connsiteX4" fmla="*/ 5235639 w 5425440"/>
              <a:gd name="connsiteY4" fmla="*/ 2760346 h 2760346"/>
              <a:gd name="connsiteX5" fmla="*/ 189801 w 5425440"/>
              <a:gd name="connsiteY5" fmla="*/ 2760346 h 2760346"/>
              <a:gd name="connsiteX6" fmla="*/ 0 w 5425440"/>
              <a:gd name="connsiteY6" fmla="*/ 2570545 h 2760346"/>
              <a:gd name="connsiteX7" fmla="*/ 0 w 5425440"/>
              <a:gd name="connsiteY7" fmla="*/ 189801 h 2760346"/>
              <a:gd name="connsiteX8" fmla="*/ 189801 w 5425440"/>
              <a:gd name="connsiteY8" fmla="*/ 0 h 2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5440" h="2760346">
                <a:moveTo>
                  <a:pt x="189801" y="0"/>
                </a:moveTo>
                <a:lnTo>
                  <a:pt x="5235639" y="0"/>
                </a:lnTo>
                <a:cubicBezTo>
                  <a:pt x="5340463" y="0"/>
                  <a:pt x="5425440" y="84977"/>
                  <a:pt x="5425440" y="189801"/>
                </a:cubicBezTo>
                <a:lnTo>
                  <a:pt x="5425440" y="2570545"/>
                </a:lnTo>
                <a:cubicBezTo>
                  <a:pt x="5425440" y="2675369"/>
                  <a:pt x="5340463" y="2760346"/>
                  <a:pt x="5235639" y="2760346"/>
                </a:cubicBezTo>
                <a:lnTo>
                  <a:pt x="189801" y="2760346"/>
                </a:lnTo>
                <a:cubicBezTo>
                  <a:pt x="84977" y="2760346"/>
                  <a:pt x="0" y="2675369"/>
                  <a:pt x="0" y="2570545"/>
                </a:cubicBezTo>
                <a:lnTo>
                  <a:pt x="0" y="189801"/>
                </a:lnTo>
                <a:cubicBezTo>
                  <a:pt x="0" y="84977"/>
                  <a:pt x="84977" y="0"/>
                  <a:pt x="189801" y="0"/>
                </a:cubicBezTo>
                <a:close/>
              </a:path>
            </a:pathLst>
          </a:custGeom>
          <a:noFill/>
          <a:effectLst>
            <a:outerShdw blurRad="533400" dist="215900" dir="5400000" sx="92000" sy="92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02921" y="3596164"/>
            <a:ext cx="5425440" cy="2760346"/>
          </a:xfrm>
          <a:custGeom>
            <a:avLst/>
            <a:gdLst>
              <a:gd name="connsiteX0" fmla="*/ 189801 w 5425440"/>
              <a:gd name="connsiteY0" fmla="*/ 0 h 2760346"/>
              <a:gd name="connsiteX1" fmla="*/ 5235639 w 5425440"/>
              <a:gd name="connsiteY1" fmla="*/ 0 h 2760346"/>
              <a:gd name="connsiteX2" fmla="*/ 5425440 w 5425440"/>
              <a:gd name="connsiteY2" fmla="*/ 189801 h 2760346"/>
              <a:gd name="connsiteX3" fmla="*/ 5425440 w 5425440"/>
              <a:gd name="connsiteY3" fmla="*/ 2570545 h 2760346"/>
              <a:gd name="connsiteX4" fmla="*/ 5235639 w 5425440"/>
              <a:gd name="connsiteY4" fmla="*/ 2760346 h 2760346"/>
              <a:gd name="connsiteX5" fmla="*/ 189801 w 5425440"/>
              <a:gd name="connsiteY5" fmla="*/ 2760346 h 2760346"/>
              <a:gd name="connsiteX6" fmla="*/ 0 w 5425440"/>
              <a:gd name="connsiteY6" fmla="*/ 2570545 h 2760346"/>
              <a:gd name="connsiteX7" fmla="*/ 0 w 5425440"/>
              <a:gd name="connsiteY7" fmla="*/ 189801 h 2760346"/>
              <a:gd name="connsiteX8" fmla="*/ 189801 w 5425440"/>
              <a:gd name="connsiteY8" fmla="*/ 0 h 2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5440" h="2760346">
                <a:moveTo>
                  <a:pt x="189801" y="0"/>
                </a:moveTo>
                <a:lnTo>
                  <a:pt x="5235639" y="0"/>
                </a:lnTo>
                <a:cubicBezTo>
                  <a:pt x="5340463" y="0"/>
                  <a:pt x="5425440" y="84977"/>
                  <a:pt x="5425440" y="189801"/>
                </a:cubicBezTo>
                <a:lnTo>
                  <a:pt x="5425440" y="2570545"/>
                </a:lnTo>
                <a:cubicBezTo>
                  <a:pt x="5425440" y="2675369"/>
                  <a:pt x="5340463" y="2760346"/>
                  <a:pt x="5235639" y="2760346"/>
                </a:cubicBezTo>
                <a:lnTo>
                  <a:pt x="189801" y="2760346"/>
                </a:lnTo>
                <a:cubicBezTo>
                  <a:pt x="84977" y="2760346"/>
                  <a:pt x="0" y="2675369"/>
                  <a:pt x="0" y="2570545"/>
                </a:cubicBezTo>
                <a:lnTo>
                  <a:pt x="0" y="189801"/>
                </a:lnTo>
                <a:cubicBezTo>
                  <a:pt x="0" y="84977"/>
                  <a:pt x="84977" y="0"/>
                  <a:pt x="189801" y="0"/>
                </a:cubicBezTo>
                <a:close/>
              </a:path>
            </a:pathLst>
          </a:custGeom>
          <a:noFill/>
          <a:effectLst>
            <a:outerShdw blurRad="533400" dist="215900" dir="5400000" sx="92000" sy="92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263640" y="3596163"/>
            <a:ext cx="5425440" cy="2760346"/>
          </a:xfrm>
          <a:custGeom>
            <a:avLst/>
            <a:gdLst>
              <a:gd name="connsiteX0" fmla="*/ 189801 w 5425440"/>
              <a:gd name="connsiteY0" fmla="*/ 0 h 2760346"/>
              <a:gd name="connsiteX1" fmla="*/ 5235639 w 5425440"/>
              <a:gd name="connsiteY1" fmla="*/ 0 h 2760346"/>
              <a:gd name="connsiteX2" fmla="*/ 5425440 w 5425440"/>
              <a:gd name="connsiteY2" fmla="*/ 189801 h 2760346"/>
              <a:gd name="connsiteX3" fmla="*/ 5425440 w 5425440"/>
              <a:gd name="connsiteY3" fmla="*/ 2570545 h 2760346"/>
              <a:gd name="connsiteX4" fmla="*/ 5235639 w 5425440"/>
              <a:gd name="connsiteY4" fmla="*/ 2760346 h 2760346"/>
              <a:gd name="connsiteX5" fmla="*/ 189801 w 5425440"/>
              <a:gd name="connsiteY5" fmla="*/ 2760346 h 2760346"/>
              <a:gd name="connsiteX6" fmla="*/ 0 w 5425440"/>
              <a:gd name="connsiteY6" fmla="*/ 2570545 h 2760346"/>
              <a:gd name="connsiteX7" fmla="*/ 0 w 5425440"/>
              <a:gd name="connsiteY7" fmla="*/ 189801 h 2760346"/>
              <a:gd name="connsiteX8" fmla="*/ 189801 w 5425440"/>
              <a:gd name="connsiteY8" fmla="*/ 0 h 2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5440" h="2760346">
                <a:moveTo>
                  <a:pt x="189801" y="0"/>
                </a:moveTo>
                <a:lnTo>
                  <a:pt x="5235639" y="0"/>
                </a:lnTo>
                <a:cubicBezTo>
                  <a:pt x="5340463" y="0"/>
                  <a:pt x="5425440" y="84977"/>
                  <a:pt x="5425440" y="189801"/>
                </a:cubicBezTo>
                <a:lnTo>
                  <a:pt x="5425440" y="2570545"/>
                </a:lnTo>
                <a:cubicBezTo>
                  <a:pt x="5425440" y="2675369"/>
                  <a:pt x="5340463" y="2760346"/>
                  <a:pt x="5235639" y="2760346"/>
                </a:cubicBezTo>
                <a:lnTo>
                  <a:pt x="189801" y="2760346"/>
                </a:lnTo>
                <a:cubicBezTo>
                  <a:pt x="84977" y="2760346"/>
                  <a:pt x="0" y="2675369"/>
                  <a:pt x="0" y="2570545"/>
                </a:cubicBezTo>
                <a:lnTo>
                  <a:pt x="0" y="189801"/>
                </a:lnTo>
                <a:cubicBezTo>
                  <a:pt x="0" y="84977"/>
                  <a:pt x="84977" y="0"/>
                  <a:pt x="189801" y="0"/>
                </a:cubicBezTo>
                <a:close/>
              </a:path>
            </a:pathLst>
          </a:custGeom>
          <a:noFill/>
          <a:effectLst>
            <a:outerShdw blurRad="533400" dist="215900" dir="5400000" sx="92000" sy="92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3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1932079"/>
            <a:ext cx="12192000" cy="389350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7870109" y="1828801"/>
            <a:ext cx="3130419" cy="2975429"/>
          </a:xfrm>
          <a:custGeom>
            <a:avLst/>
            <a:gdLst>
              <a:gd name="connsiteX0" fmla="*/ 126438 w 3130419"/>
              <a:gd name="connsiteY0" fmla="*/ 0 h 2975429"/>
              <a:gd name="connsiteX1" fmla="*/ 3003981 w 3130419"/>
              <a:gd name="connsiteY1" fmla="*/ 0 h 2975429"/>
              <a:gd name="connsiteX2" fmla="*/ 3130419 w 3130419"/>
              <a:gd name="connsiteY2" fmla="*/ 126438 h 2975429"/>
              <a:gd name="connsiteX3" fmla="*/ 3130419 w 3130419"/>
              <a:gd name="connsiteY3" fmla="*/ 2975429 h 2975429"/>
              <a:gd name="connsiteX4" fmla="*/ 0 w 3130419"/>
              <a:gd name="connsiteY4" fmla="*/ 2975429 h 2975429"/>
              <a:gd name="connsiteX5" fmla="*/ 0 w 3130419"/>
              <a:gd name="connsiteY5" fmla="*/ 126438 h 2975429"/>
              <a:gd name="connsiteX6" fmla="*/ 126438 w 3130419"/>
              <a:gd name="connsiteY6" fmla="*/ 0 h 297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0419" h="2975429">
                <a:moveTo>
                  <a:pt x="126438" y="0"/>
                </a:moveTo>
                <a:lnTo>
                  <a:pt x="3003981" y="0"/>
                </a:lnTo>
                <a:cubicBezTo>
                  <a:pt x="3073811" y="0"/>
                  <a:pt x="3130419" y="56608"/>
                  <a:pt x="3130419" y="126438"/>
                </a:cubicBezTo>
                <a:lnTo>
                  <a:pt x="3130419" y="2975429"/>
                </a:lnTo>
                <a:lnTo>
                  <a:pt x="0" y="2975429"/>
                </a:lnTo>
                <a:lnTo>
                  <a:pt x="0" y="126438"/>
                </a:lnTo>
                <a:cubicBezTo>
                  <a:pt x="0" y="56608"/>
                  <a:pt x="56608" y="0"/>
                  <a:pt x="126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530792" y="1828801"/>
            <a:ext cx="3130419" cy="2975429"/>
          </a:xfrm>
          <a:custGeom>
            <a:avLst/>
            <a:gdLst>
              <a:gd name="connsiteX0" fmla="*/ 126438 w 3130419"/>
              <a:gd name="connsiteY0" fmla="*/ 0 h 2975429"/>
              <a:gd name="connsiteX1" fmla="*/ 3003981 w 3130419"/>
              <a:gd name="connsiteY1" fmla="*/ 0 h 2975429"/>
              <a:gd name="connsiteX2" fmla="*/ 3130419 w 3130419"/>
              <a:gd name="connsiteY2" fmla="*/ 126438 h 2975429"/>
              <a:gd name="connsiteX3" fmla="*/ 3130419 w 3130419"/>
              <a:gd name="connsiteY3" fmla="*/ 2975429 h 2975429"/>
              <a:gd name="connsiteX4" fmla="*/ 0 w 3130419"/>
              <a:gd name="connsiteY4" fmla="*/ 2975429 h 2975429"/>
              <a:gd name="connsiteX5" fmla="*/ 0 w 3130419"/>
              <a:gd name="connsiteY5" fmla="*/ 126438 h 2975429"/>
              <a:gd name="connsiteX6" fmla="*/ 126438 w 3130419"/>
              <a:gd name="connsiteY6" fmla="*/ 0 h 297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0419" h="2975429">
                <a:moveTo>
                  <a:pt x="126438" y="0"/>
                </a:moveTo>
                <a:lnTo>
                  <a:pt x="3003981" y="0"/>
                </a:lnTo>
                <a:cubicBezTo>
                  <a:pt x="3073811" y="0"/>
                  <a:pt x="3130419" y="56608"/>
                  <a:pt x="3130419" y="126438"/>
                </a:cubicBezTo>
                <a:lnTo>
                  <a:pt x="3130419" y="2975429"/>
                </a:lnTo>
                <a:lnTo>
                  <a:pt x="0" y="2975429"/>
                </a:lnTo>
                <a:lnTo>
                  <a:pt x="0" y="126438"/>
                </a:lnTo>
                <a:cubicBezTo>
                  <a:pt x="0" y="56608"/>
                  <a:pt x="56608" y="0"/>
                  <a:pt x="126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1191475" y="1828801"/>
            <a:ext cx="3130419" cy="2975429"/>
          </a:xfrm>
          <a:custGeom>
            <a:avLst/>
            <a:gdLst>
              <a:gd name="connsiteX0" fmla="*/ 126438 w 3130419"/>
              <a:gd name="connsiteY0" fmla="*/ 0 h 2975429"/>
              <a:gd name="connsiteX1" fmla="*/ 3003981 w 3130419"/>
              <a:gd name="connsiteY1" fmla="*/ 0 h 2975429"/>
              <a:gd name="connsiteX2" fmla="*/ 3130419 w 3130419"/>
              <a:gd name="connsiteY2" fmla="*/ 126438 h 2975429"/>
              <a:gd name="connsiteX3" fmla="*/ 3130419 w 3130419"/>
              <a:gd name="connsiteY3" fmla="*/ 2975429 h 2975429"/>
              <a:gd name="connsiteX4" fmla="*/ 0 w 3130419"/>
              <a:gd name="connsiteY4" fmla="*/ 2975429 h 2975429"/>
              <a:gd name="connsiteX5" fmla="*/ 0 w 3130419"/>
              <a:gd name="connsiteY5" fmla="*/ 126438 h 2975429"/>
              <a:gd name="connsiteX6" fmla="*/ 126438 w 3130419"/>
              <a:gd name="connsiteY6" fmla="*/ 0 h 297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0419" h="2975429">
                <a:moveTo>
                  <a:pt x="126438" y="0"/>
                </a:moveTo>
                <a:lnTo>
                  <a:pt x="3003981" y="0"/>
                </a:lnTo>
                <a:cubicBezTo>
                  <a:pt x="3073811" y="0"/>
                  <a:pt x="3130419" y="56608"/>
                  <a:pt x="3130419" y="126438"/>
                </a:cubicBezTo>
                <a:lnTo>
                  <a:pt x="3130419" y="2975429"/>
                </a:lnTo>
                <a:lnTo>
                  <a:pt x="0" y="2975429"/>
                </a:lnTo>
                <a:lnTo>
                  <a:pt x="0" y="126438"/>
                </a:lnTo>
                <a:cubicBezTo>
                  <a:pt x="0" y="56608"/>
                  <a:pt x="56608" y="0"/>
                  <a:pt x="126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15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Sli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 rot="10800000" flipV="1">
            <a:off x="10433048" y="68129"/>
            <a:ext cx="175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00" b="1" i="0" spc="-150" smtClean="0">
                <a:solidFill>
                  <a:schemeClr val="bg1">
                    <a:alpha val="60000"/>
                  </a:schemeClr>
                </a:solidFill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41300" b="1" i="0" spc="-150" dirty="0">
              <a:solidFill>
                <a:schemeClr val="bg1">
                  <a:alpha val="60000"/>
                </a:schemeClr>
              </a:solidFill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 flipH="1">
            <a:off x="445436" y="6386877"/>
            <a:ext cx="4138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alpha val="45000"/>
                  </a:schemeClr>
                </a:solidFill>
                <a:latin typeface="+mj-lt"/>
              </a:rPr>
              <a:t>Copyright © Company. All rights. | www.companysite.com</a:t>
            </a:r>
            <a:endParaRPr lang="en-US" sz="1050" dirty="0">
              <a:solidFill>
                <a:schemeClr val="bg1">
                  <a:alpha val="45000"/>
                </a:schemeClr>
              </a:solidFill>
              <a:latin typeface="+mj-lt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9982198" y="6503524"/>
            <a:ext cx="1758952" cy="354475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450050" y="6601913"/>
            <a:ext cx="823249" cy="148800"/>
            <a:chOff x="10435302" y="6601913"/>
            <a:chExt cx="823249" cy="148800"/>
          </a:xfrm>
          <a:solidFill>
            <a:schemeClr val="accent1"/>
          </a:solidFill>
        </p:grpSpPr>
        <p:sp>
          <p:nvSpPr>
            <p:cNvPr id="19" name="Freeform 22"/>
            <p:cNvSpPr>
              <a:spLocks noEditPoints="1"/>
            </p:cNvSpPr>
            <p:nvPr userDrawn="1"/>
          </p:nvSpPr>
          <p:spPr bwMode="auto">
            <a:xfrm>
              <a:off x="10435302" y="6611627"/>
              <a:ext cx="161605" cy="129373"/>
            </a:xfrm>
            <a:custGeom>
              <a:avLst/>
              <a:gdLst>
                <a:gd name="T0" fmla="*/ 68 w 200"/>
                <a:gd name="T1" fmla="*/ 160 h 160"/>
                <a:gd name="T2" fmla="*/ 2 w 200"/>
                <a:gd name="T3" fmla="*/ 123 h 160"/>
                <a:gd name="T4" fmla="*/ 17 w 200"/>
                <a:gd name="T5" fmla="*/ 118 h 160"/>
                <a:gd name="T6" fmla="*/ 24 w 200"/>
                <a:gd name="T7" fmla="*/ 100 h 160"/>
                <a:gd name="T8" fmla="*/ 16 w 200"/>
                <a:gd name="T9" fmla="*/ 82 h 160"/>
                <a:gd name="T10" fmla="*/ 12 w 200"/>
                <a:gd name="T11" fmla="*/ 49 h 160"/>
                <a:gd name="T12" fmla="*/ 10 w 200"/>
                <a:gd name="T13" fmla="*/ 31 h 160"/>
                <a:gd name="T14" fmla="*/ 27 w 200"/>
                <a:gd name="T15" fmla="*/ 2 h 160"/>
                <a:gd name="T16" fmla="*/ 44 w 200"/>
                <a:gd name="T17" fmla="*/ 17 h 160"/>
                <a:gd name="T18" fmla="*/ 97 w 200"/>
                <a:gd name="T19" fmla="*/ 14 h 160"/>
                <a:gd name="T20" fmla="*/ 145 w 200"/>
                <a:gd name="T21" fmla="*/ 2 h 160"/>
                <a:gd name="T22" fmla="*/ 172 w 200"/>
                <a:gd name="T23" fmla="*/ 6 h 160"/>
                <a:gd name="T24" fmla="*/ 183 w 200"/>
                <a:gd name="T25" fmla="*/ 2 h 160"/>
                <a:gd name="T26" fmla="*/ 190 w 200"/>
                <a:gd name="T27" fmla="*/ 17 h 160"/>
                <a:gd name="T28" fmla="*/ 196 w 200"/>
                <a:gd name="T29" fmla="*/ 18 h 160"/>
                <a:gd name="T30" fmla="*/ 197 w 200"/>
                <a:gd name="T31" fmla="*/ 19 h 160"/>
                <a:gd name="T32" fmla="*/ 197 w 200"/>
                <a:gd name="T33" fmla="*/ 20 h 160"/>
                <a:gd name="T34" fmla="*/ 200 w 200"/>
                <a:gd name="T35" fmla="*/ 23 h 160"/>
                <a:gd name="T36" fmla="*/ 190 w 200"/>
                <a:gd name="T37" fmla="*/ 42 h 160"/>
                <a:gd name="T38" fmla="*/ 179 w 200"/>
                <a:gd name="T39" fmla="*/ 54 h 160"/>
                <a:gd name="T40" fmla="*/ 105 w 200"/>
                <a:gd name="T41" fmla="*/ 154 h 160"/>
                <a:gd name="T42" fmla="*/ 10 w 200"/>
                <a:gd name="T43" fmla="*/ 126 h 160"/>
                <a:gd name="T44" fmla="*/ 68 w 200"/>
                <a:gd name="T45" fmla="*/ 152 h 160"/>
                <a:gd name="T46" fmla="*/ 103 w 200"/>
                <a:gd name="T47" fmla="*/ 147 h 160"/>
                <a:gd name="T48" fmla="*/ 171 w 200"/>
                <a:gd name="T49" fmla="*/ 55 h 160"/>
                <a:gd name="T50" fmla="*/ 184 w 200"/>
                <a:gd name="T51" fmla="*/ 37 h 160"/>
                <a:gd name="T52" fmla="*/ 190 w 200"/>
                <a:gd name="T53" fmla="*/ 25 h 160"/>
                <a:gd name="T54" fmla="*/ 184 w 200"/>
                <a:gd name="T55" fmla="*/ 26 h 160"/>
                <a:gd name="T56" fmla="*/ 179 w 200"/>
                <a:gd name="T57" fmla="*/ 21 h 160"/>
                <a:gd name="T58" fmla="*/ 178 w 200"/>
                <a:gd name="T59" fmla="*/ 12 h 160"/>
                <a:gd name="T60" fmla="*/ 159 w 200"/>
                <a:gd name="T61" fmla="*/ 18 h 160"/>
                <a:gd name="T62" fmla="*/ 156 w 200"/>
                <a:gd name="T63" fmla="*/ 17 h 160"/>
                <a:gd name="T64" fmla="*/ 131 w 200"/>
                <a:gd name="T65" fmla="*/ 8 h 160"/>
                <a:gd name="T66" fmla="*/ 94 w 200"/>
                <a:gd name="T67" fmla="*/ 44 h 160"/>
                <a:gd name="T68" fmla="*/ 89 w 200"/>
                <a:gd name="T69" fmla="*/ 48 h 160"/>
                <a:gd name="T70" fmla="*/ 35 w 200"/>
                <a:gd name="T71" fmla="*/ 18 h 160"/>
                <a:gd name="T72" fmla="*/ 18 w 200"/>
                <a:gd name="T73" fmla="*/ 31 h 160"/>
                <a:gd name="T74" fmla="*/ 21 w 200"/>
                <a:gd name="T75" fmla="*/ 49 h 160"/>
                <a:gd name="T76" fmla="*/ 18 w 200"/>
                <a:gd name="T77" fmla="*/ 55 h 160"/>
                <a:gd name="T78" fmla="*/ 23 w 200"/>
                <a:gd name="T79" fmla="*/ 78 h 160"/>
                <a:gd name="T80" fmla="*/ 30 w 200"/>
                <a:gd name="T81" fmla="*/ 87 h 160"/>
                <a:gd name="T82" fmla="*/ 31 w 200"/>
                <a:gd name="T83" fmla="*/ 97 h 160"/>
                <a:gd name="T84" fmla="*/ 60 w 200"/>
                <a:gd name="T85" fmla="*/ 119 h 160"/>
                <a:gd name="T86" fmla="*/ 23 w 200"/>
                <a:gd name="T87" fmla="*/ 126 h 160"/>
                <a:gd name="T88" fmla="*/ 11 w 200"/>
                <a:gd name="T89" fmla="*/ 12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60">
                  <a:moveTo>
                    <a:pt x="68" y="160"/>
                  </a:moveTo>
                  <a:cubicBezTo>
                    <a:pt x="68" y="160"/>
                    <a:pt x="68" y="160"/>
                    <a:pt x="68" y="160"/>
                  </a:cubicBezTo>
                  <a:cubicBezTo>
                    <a:pt x="50" y="160"/>
                    <a:pt x="33" y="156"/>
                    <a:pt x="20" y="148"/>
                  </a:cubicBezTo>
                  <a:cubicBezTo>
                    <a:pt x="19" y="147"/>
                    <a:pt x="0" y="132"/>
                    <a:pt x="2" y="123"/>
                  </a:cubicBezTo>
                  <a:cubicBezTo>
                    <a:pt x="3" y="121"/>
                    <a:pt x="5" y="118"/>
                    <a:pt x="11" y="118"/>
                  </a:cubicBezTo>
                  <a:cubicBezTo>
                    <a:pt x="13" y="118"/>
                    <a:pt x="15" y="118"/>
                    <a:pt x="17" y="118"/>
                  </a:cubicBezTo>
                  <a:cubicBezTo>
                    <a:pt x="24" y="118"/>
                    <a:pt x="31" y="118"/>
                    <a:pt x="37" y="117"/>
                  </a:cubicBezTo>
                  <a:cubicBezTo>
                    <a:pt x="31" y="112"/>
                    <a:pt x="26" y="107"/>
                    <a:pt x="24" y="100"/>
                  </a:cubicBezTo>
                  <a:cubicBezTo>
                    <a:pt x="23" y="98"/>
                    <a:pt x="21" y="94"/>
                    <a:pt x="21" y="90"/>
                  </a:cubicBezTo>
                  <a:cubicBezTo>
                    <a:pt x="19" y="88"/>
                    <a:pt x="17" y="85"/>
                    <a:pt x="16" y="82"/>
                  </a:cubicBezTo>
                  <a:cubicBezTo>
                    <a:pt x="11" y="75"/>
                    <a:pt x="9" y="66"/>
                    <a:pt x="10" y="56"/>
                  </a:cubicBezTo>
                  <a:cubicBezTo>
                    <a:pt x="10" y="53"/>
                    <a:pt x="11" y="50"/>
                    <a:pt x="12" y="49"/>
                  </a:cubicBezTo>
                  <a:cubicBezTo>
                    <a:pt x="12" y="48"/>
                    <a:pt x="11" y="46"/>
                    <a:pt x="11" y="45"/>
                  </a:cubicBezTo>
                  <a:cubicBezTo>
                    <a:pt x="10" y="41"/>
                    <a:pt x="10" y="36"/>
                    <a:pt x="10" y="31"/>
                  </a:cubicBezTo>
                  <a:cubicBezTo>
                    <a:pt x="11" y="20"/>
                    <a:pt x="15" y="12"/>
                    <a:pt x="22" y="4"/>
                  </a:cubicBezTo>
                  <a:cubicBezTo>
                    <a:pt x="24" y="3"/>
                    <a:pt x="25" y="2"/>
                    <a:pt x="27" y="2"/>
                  </a:cubicBezTo>
                  <a:cubicBezTo>
                    <a:pt x="32" y="2"/>
                    <a:pt x="37" y="7"/>
                    <a:pt x="42" y="14"/>
                  </a:cubicBezTo>
                  <a:cubicBezTo>
                    <a:pt x="43" y="15"/>
                    <a:pt x="44" y="16"/>
                    <a:pt x="44" y="17"/>
                  </a:cubicBezTo>
                  <a:cubicBezTo>
                    <a:pt x="55" y="27"/>
                    <a:pt x="68" y="34"/>
                    <a:pt x="86" y="39"/>
                  </a:cubicBezTo>
                  <a:cubicBezTo>
                    <a:pt x="87" y="30"/>
                    <a:pt x="91" y="21"/>
                    <a:pt x="97" y="14"/>
                  </a:cubicBezTo>
                  <a:cubicBezTo>
                    <a:pt x="106" y="5"/>
                    <a:pt x="118" y="0"/>
                    <a:pt x="131" y="0"/>
                  </a:cubicBezTo>
                  <a:cubicBezTo>
                    <a:pt x="136" y="0"/>
                    <a:pt x="140" y="1"/>
                    <a:pt x="145" y="2"/>
                  </a:cubicBezTo>
                  <a:cubicBezTo>
                    <a:pt x="150" y="4"/>
                    <a:pt x="155" y="7"/>
                    <a:pt x="160" y="10"/>
                  </a:cubicBezTo>
                  <a:cubicBezTo>
                    <a:pt x="164" y="10"/>
                    <a:pt x="168" y="8"/>
                    <a:pt x="172" y="6"/>
                  </a:cubicBezTo>
                  <a:cubicBezTo>
                    <a:pt x="172" y="6"/>
                    <a:pt x="173" y="6"/>
                    <a:pt x="174" y="5"/>
                  </a:cubicBezTo>
                  <a:cubicBezTo>
                    <a:pt x="176" y="4"/>
                    <a:pt x="180" y="2"/>
                    <a:pt x="183" y="2"/>
                  </a:cubicBezTo>
                  <a:cubicBezTo>
                    <a:pt x="187" y="2"/>
                    <a:pt x="189" y="3"/>
                    <a:pt x="190" y="6"/>
                  </a:cubicBezTo>
                  <a:cubicBezTo>
                    <a:pt x="191" y="9"/>
                    <a:pt x="191" y="13"/>
                    <a:pt x="190" y="17"/>
                  </a:cubicBezTo>
                  <a:cubicBezTo>
                    <a:pt x="192" y="17"/>
                    <a:pt x="194" y="17"/>
                    <a:pt x="195" y="18"/>
                  </a:cubicBezTo>
                  <a:cubicBezTo>
                    <a:pt x="196" y="18"/>
                    <a:pt x="196" y="18"/>
                    <a:pt x="196" y="18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199" y="24"/>
                    <a:pt x="199" y="24"/>
                    <a:pt x="199" y="24"/>
                  </a:cubicBezTo>
                  <a:cubicBezTo>
                    <a:pt x="199" y="29"/>
                    <a:pt x="194" y="36"/>
                    <a:pt x="190" y="42"/>
                  </a:cubicBezTo>
                  <a:cubicBezTo>
                    <a:pt x="188" y="44"/>
                    <a:pt x="186" y="46"/>
                    <a:pt x="184" y="47"/>
                  </a:cubicBezTo>
                  <a:cubicBezTo>
                    <a:pt x="181" y="50"/>
                    <a:pt x="179" y="52"/>
                    <a:pt x="179" y="54"/>
                  </a:cubicBezTo>
                  <a:cubicBezTo>
                    <a:pt x="181" y="70"/>
                    <a:pt x="174" y="87"/>
                    <a:pt x="169" y="99"/>
                  </a:cubicBezTo>
                  <a:cubicBezTo>
                    <a:pt x="157" y="125"/>
                    <a:pt x="134" y="145"/>
                    <a:pt x="105" y="154"/>
                  </a:cubicBezTo>
                  <a:cubicBezTo>
                    <a:pt x="93" y="158"/>
                    <a:pt x="81" y="160"/>
                    <a:pt x="68" y="160"/>
                  </a:cubicBezTo>
                  <a:close/>
                  <a:moveTo>
                    <a:pt x="10" y="126"/>
                  </a:moveTo>
                  <a:cubicBezTo>
                    <a:pt x="12" y="130"/>
                    <a:pt x="21" y="139"/>
                    <a:pt x="24" y="141"/>
                  </a:cubicBezTo>
                  <a:cubicBezTo>
                    <a:pt x="36" y="148"/>
                    <a:pt x="52" y="152"/>
                    <a:pt x="68" y="152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80" y="152"/>
                    <a:pt x="92" y="150"/>
                    <a:pt x="103" y="147"/>
                  </a:cubicBezTo>
                  <a:cubicBezTo>
                    <a:pt x="129" y="138"/>
                    <a:pt x="150" y="120"/>
                    <a:pt x="161" y="96"/>
                  </a:cubicBezTo>
                  <a:cubicBezTo>
                    <a:pt x="166" y="85"/>
                    <a:pt x="172" y="69"/>
                    <a:pt x="171" y="55"/>
                  </a:cubicBezTo>
                  <a:cubicBezTo>
                    <a:pt x="171" y="49"/>
                    <a:pt x="175" y="45"/>
                    <a:pt x="179" y="41"/>
                  </a:cubicBezTo>
                  <a:cubicBezTo>
                    <a:pt x="181" y="40"/>
                    <a:pt x="183" y="39"/>
                    <a:pt x="184" y="37"/>
                  </a:cubicBezTo>
                  <a:cubicBezTo>
                    <a:pt x="190" y="29"/>
                    <a:pt x="191" y="25"/>
                    <a:pt x="191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89" y="25"/>
                    <a:pt x="187" y="25"/>
                    <a:pt x="186" y="25"/>
                  </a:cubicBezTo>
                  <a:cubicBezTo>
                    <a:pt x="185" y="26"/>
                    <a:pt x="185" y="26"/>
                    <a:pt x="184" y="26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83" y="13"/>
                    <a:pt x="183" y="11"/>
                    <a:pt x="183" y="10"/>
                  </a:cubicBezTo>
                  <a:cubicBezTo>
                    <a:pt x="181" y="10"/>
                    <a:pt x="179" y="11"/>
                    <a:pt x="178" y="12"/>
                  </a:cubicBezTo>
                  <a:cubicBezTo>
                    <a:pt x="177" y="13"/>
                    <a:pt x="176" y="13"/>
                    <a:pt x="175" y="13"/>
                  </a:cubicBezTo>
                  <a:cubicBezTo>
                    <a:pt x="170" y="16"/>
                    <a:pt x="164" y="18"/>
                    <a:pt x="159" y="18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2" y="14"/>
                    <a:pt x="147" y="11"/>
                    <a:pt x="142" y="10"/>
                  </a:cubicBezTo>
                  <a:cubicBezTo>
                    <a:pt x="139" y="8"/>
                    <a:pt x="135" y="8"/>
                    <a:pt x="131" y="8"/>
                  </a:cubicBezTo>
                  <a:cubicBezTo>
                    <a:pt x="121" y="8"/>
                    <a:pt x="110" y="12"/>
                    <a:pt x="103" y="19"/>
                  </a:cubicBezTo>
                  <a:cubicBezTo>
                    <a:pt x="97" y="26"/>
                    <a:pt x="94" y="35"/>
                    <a:pt x="94" y="44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67" y="42"/>
                    <a:pt x="51" y="34"/>
                    <a:pt x="39" y="22"/>
                  </a:cubicBezTo>
                  <a:cubicBezTo>
                    <a:pt x="38" y="22"/>
                    <a:pt x="37" y="20"/>
                    <a:pt x="35" y="18"/>
                  </a:cubicBezTo>
                  <a:cubicBezTo>
                    <a:pt x="34" y="16"/>
                    <a:pt x="30" y="11"/>
                    <a:pt x="28" y="10"/>
                  </a:cubicBezTo>
                  <a:cubicBezTo>
                    <a:pt x="21" y="16"/>
                    <a:pt x="19" y="22"/>
                    <a:pt x="18" y="31"/>
                  </a:cubicBezTo>
                  <a:cubicBezTo>
                    <a:pt x="18" y="36"/>
                    <a:pt x="18" y="40"/>
                    <a:pt x="19" y="44"/>
                  </a:cubicBezTo>
                  <a:cubicBezTo>
                    <a:pt x="19" y="45"/>
                    <a:pt x="20" y="47"/>
                    <a:pt x="21" y="4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5"/>
                    <a:pt x="18" y="55"/>
                    <a:pt x="18" y="56"/>
                  </a:cubicBezTo>
                  <a:cubicBezTo>
                    <a:pt x="17" y="65"/>
                    <a:pt x="19" y="72"/>
                    <a:pt x="23" y="78"/>
                  </a:cubicBezTo>
                  <a:cubicBezTo>
                    <a:pt x="24" y="81"/>
                    <a:pt x="26" y="83"/>
                    <a:pt x="28" y="85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91"/>
                    <a:pt x="30" y="94"/>
                    <a:pt x="31" y="97"/>
                  </a:cubicBezTo>
                  <a:cubicBezTo>
                    <a:pt x="34" y="105"/>
                    <a:pt x="41" y="111"/>
                    <a:pt x="50" y="115"/>
                  </a:cubicBezTo>
                  <a:cubicBezTo>
                    <a:pt x="60" y="119"/>
                    <a:pt x="60" y="119"/>
                    <a:pt x="60" y="11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40" y="125"/>
                    <a:pt x="32" y="126"/>
                    <a:pt x="23" y="126"/>
                  </a:cubicBezTo>
                  <a:cubicBezTo>
                    <a:pt x="21" y="126"/>
                    <a:pt x="19" y="126"/>
                    <a:pt x="17" y="126"/>
                  </a:cubicBezTo>
                  <a:cubicBezTo>
                    <a:pt x="15" y="126"/>
                    <a:pt x="13" y="126"/>
                    <a:pt x="11" y="126"/>
                  </a:cubicBezTo>
                  <a:cubicBezTo>
                    <a:pt x="11" y="126"/>
                    <a:pt x="10" y="126"/>
                    <a:pt x="10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35"/>
            <p:cNvSpPr>
              <a:spLocks noEditPoints="1"/>
            </p:cNvSpPr>
            <p:nvPr userDrawn="1"/>
          </p:nvSpPr>
          <p:spPr bwMode="auto">
            <a:xfrm>
              <a:off x="10816239" y="6605224"/>
              <a:ext cx="71089" cy="142178"/>
            </a:xfrm>
            <a:custGeom>
              <a:avLst/>
              <a:gdLst>
                <a:gd name="T0" fmla="*/ 60 w 88"/>
                <a:gd name="T1" fmla="*/ 176 h 176"/>
                <a:gd name="T2" fmla="*/ 16 w 88"/>
                <a:gd name="T3" fmla="*/ 176 h 176"/>
                <a:gd name="T4" fmla="*/ 16 w 88"/>
                <a:gd name="T5" fmla="*/ 92 h 176"/>
                <a:gd name="T6" fmla="*/ 0 w 88"/>
                <a:gd name="T7" fmla="*/ 92 h 176"/>
                <a:gd name="T8" fmla="*/ 0 w 88"/>
                <a:gd name="T9" fmla="*/ 56 h 176"/>
                <a:gd name="T10" fmla="*/ 16 w 88"/>
                <a:gd name="T11" fmla="*/ 56 h 176"/>
                <a:gd name="T12" fmla="*/ 17 w 88"/>
                <a:gd name="T13" fmla="*/ 39 h 176"/>
                <a:gd name="T14" fmla="*/ 57 w 88"/>
                <a:gd name="T15" fmla="*/ 0 h 176"/>
                <a:gd name="T16" fmla="*/ 88 w 88"/>
                <a:gd name="T17" fmla="*/ 0 h 176"/>
                <a:gd name="T18" fmla="*/ 88 w 88"/>
                <a:gd name="T19" fmla="*/ 37 h 176"/>
                <a:gd name="T20" fmla="*/ 64 w 88"/>
                <a:gd name="T21" fmla="*/ 37 h 176"/>
                <a:gd name="T22" fmla="*/ 60 w 88"/>
                <a:gd name="T23" fmla="*/ 40 h 176"/>
                <a:gd name="T24" fmla="*/ 60 w 88"/>
                <a:gd name="T25" fmla="*/ 56 h 176"/>
                <a:gd name="T26" fmla="*/ 84 w 88"/>
                <a:gd name="T27" fmla="*/ 56 h 176"/>
                <a:gd name="T28" fmla="*/ 85 w 88"/>
                <a:gd name="T29" fmla="*/ 92 h 176"/>
                <a:gd name="T30" fmla="*/ 60 w 88"/>
                <a:gd name="T31" fmla="*/ 92 h 176"/>
                <a:gd name="T32" fmla="*/ 60 w 88"/>
                <a:gd name="T33" fmla="*/ 176 h 176"/>
                <a:gd name="T34" fmla="*/ 24 w 88"/>
                <a:gd name="T35" fmla="*/ 168 h 176"/>
                <a:gd name="T36" fmla="*/ 52 w 88"/>
                <a:gd name="T37" fmla="*/ 168 h 176"/>
                <a:gd name="T38" fmla="*/ 53 w 88"/>
                <a:gd name="T39" fmla="*/ 84 h 176"/>
                <a:gd name="T40" fmla="*/ 77 w 88"/>
                <a:gd name="T41" fmla="*/ 84 h 176"/>
                <a:gd name="T42" fmla="*/ 76 w 88"/>
                <a:gd name="T43" fmla="*/ 64 h 176"/>
                <a:gd name="T44" fmla="*/ 52 w 88"/>
                <a:gd name="T45" fmla="*/ 64 h 176"/>
                <a:gd name="T46" fmla="*/ 53 w 88"/>
                <a:gd name="T47" fmla="*/ 41 h 176"/>
                <a:gd name="T48" fmla="*/ 64 w 88"/>
                <a:gd name="T49" fmla="*/ 29 h 176"/>
                <a:gd name="T50" fmla="*/ 79 w 88"/>
                <a:gd name="T51" fmla="*/ 29 h 176"/>
                <a:gd name="T52" fmla="*/ 79 w 88"/>
                <a:gd name="T53" fmla="*/ 8 h 176"/>
                <a:gd name="T54" fmla="*/ 57 w 88"/>
                <a:gd name="T55" fmla="*/ 8 h 176"/>
                <a:gd name="T56" fmla="*/ 25 w 88"/>
                <a:gd name="T57" fmla="*/ 39 h 176"/>
                <a:gd name="T58" fmla="*/ 24 w 88"/>
                <a:gd name="T59" fmla="*/ 64 h 176"/>
                <a:gd name="T60" fmla="*/ 8 w 88"/>
                <a:gd name="T61" fmla="*/ 64 h 176"/>
                <a:gd name="T62" fmla="*/ 8 w 88"/>
                <a:gd name="T63" fmla="*/ 84 h 176"/>
                <a:gd name="T64" fmla="*/ 24 w 88"/>
                <a:gd name="T65" fmla="*/ 84 h 176"/>
                <a:gd name="T66" fmla="*/ 24 w 88"/>
                <a:gd name="T67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176">
                  <a:moveTo>
                    <a:pt x="60" y="176"/>
                  </a:moveTo>
                  <a:cubicBezTo>
                    <a:pt x="16" y="176"/>
                    <a:pt x="16" y="176"/>
                    <a:pt x="16" y="176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20"/>
                    <a:pt x="28" y="0"/>
                    <a:pt x="57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2" y="37"/>
                    <a:pt x="60" y="37"/>
                    <a:pt x="60" y="40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60" y="92"/>
                    <a:pt x="60" y="92"/>
                    <a:pt x="60" y="92"/>
                  </a:cubicBezTo>
                  <a:lnTo>
                    <a:pt x="60" y="176"/>
                  </a:lnTo>
                  <a:close/>
                  <a:moveTo>
                    <a:pt x="24" y="168"/>
                  </a:moveTo>
                  <a:cubicBezTo>
                    <a:pt x="52" y="168"/>
                    <a:pt x="52" y="168"/>
                    <a:pt x="52" y="168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3"/>
                    <a:pt x="59" y="29"/>
                    <a:pt x="64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28" y="8"/>
                    <a:pt x="25" y="32"/>
                    <a:pt x="25" y="39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4" y="84"/>
                    <a:pt x="24" y="84"/>
                    <a:pt x="24" y="84"/>
                  </a:cubicBezTo>
                  <a:lnTo>
                    <a:pt x="24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37"/>
            <p:cNvSpPr>
              <a:spLocks noEditPoints="1"/>
            </p:cNvSpPr>
            <p:nvPr userDrawn="1"/>
          </p:nvSpPr>
          <p:spPr bwMode="auto">
            <a:xfrm>
              <a:off x="11106660" y="6601913"/>
              <a:ext cx="151891" cy="148800"/>
            </a:xfrm>
            <a:custGeom>
              <a:avLst/>
              <a:gdLst>
                <a:gd name="T0" fmla="*/ 17 w 188"/>
                <a:gd name="T1" fmla="*/ 184 h 184"/>
                <a:gd name="T2" fmla="*/ 0 w 188"/>
                <a:gd name="T3" fmla="*/ 17 h 184"/>
                <a:gd name="T4" fmla="*/ 170 w 188"/>
                <a:gd name="T5" fmla="*/ 0 h 184"/>
                <a:gd name="T6" fmla="*/ 188 w 188"/>
                <a:gd name="T7" fmla="*/ 167 h 184"/>
                <a:gd name="T8" fmla="*/ 17 w 188"/>
                <a:gd name="T9" fmla="*/ 8 h 184"/>
                <a:gd name="T10" fmla="*/ 7 w 188"/>
                <a:gd name="T11" fmla="*/ 167 h 184"/>
                <a:gd name="T12" fmla="*/ 170 w 188"/>
                <a:gd name="T13" fmla="*/ 176 h 184"/>
                <a:gd name="T14" fmla="*/ 180 w 188"/>
                <a:gd name="T15" fmla="*/ 17 h 184"/>
                <a:gd name="T16" fmla="*/ 17 w 188"/>
                <a:gd name="T17" fmla="*/ 8 h 184"/>
                <a:gd name="T18" fmla="*/ 26 w 188"/>
                <a:gd name="T19" fmla="*/ 168 h 184"/>
                <a:gd name="T20" fmla="*/ 16 w 188"/>
                <a:gd name="T21" fmla="*/ 85 h 184"/>
                <a:gd name="T22" fmla="*/ 48 w 188"/>
                <a:gd name="T23" fmla="*/ 81 h 184"/>
                <a:gd name="T24" fmla="*/ 52 w 188"/>
                <a:gd name="T25" fmla="*/ 86 h 184"/>
                <a:gd name="T26" fmla="*/ 94 w 188"/>
                <a:gd name="T27" fmla="*/ 141 h 184"/>
                <a:gd name="T28" fmla="*/ 135 w 188"/>
                <a:gd name="T29" fmla="*/ 86 h 184"/>
                <a:gd name="T30" fmla="*/ 139 w 188"/>
                <a:gd name="T31" fmla="*/ 81 h 184"/>
                <a:gd name="T32" fmla="*/ 172 w 188"/>
                <a:gd name="T33" fmla="*/ 85 h 184"/>
                <a:gd name="T34" fmla="*/ 161 w 188"/>
                <a:gd name="T35" fmla="*/ 168 h 184"/>
                <a:gd name="T36" fmla="*/ 23 w 188"/>
                <a:gd name="T37" fmla="*/ 158 h 184"/>
                <a:gd name="T38" fmla="*/ 161 w 188"/>
                <a:gd name="T39" fmla="*/ 160 h 184"/>
                <a:gd name="T40" fmla="*/ 164 w 188"/>
                <a:gd name="T41" fmla="*/ 89 h 184"/>
                <a:gd name="T42" fmla="*/ 145 w 188"/>
                <a:gd name="T43" fmla="*/ 98 h 184"/>
                <a:gd name="T44" fmla="*/ 43 w 188"/>
                <a:gd name="T45" fmla="*/ 98 h 184"/>
                <a:gd name="T46" fmla="*/ 23 w 188"/>
                <a:gd name="T47" fmla="*/ 89 h 184"/>
                <a:gd name="T48" fmla="*/ 58 w 188"/>
                <a:gd name="T49" fmla="*/ 98 h 184"/>
                <a:gd name="T50" fmla="*/ 129 w 188"/>
                <a:gd name="T51" fmla="*/ 98 h 184"/>
                <a:gd name="T52" fmla="*/ 94 w 188"/>
                <a:gd name="T53" fmla="*/ 71 h 184"/>
                <a:gd name="T54" fmla="*/ 94 w 188"/>
                <a:gd name="T55" fmla="*/ 125 h 184"/>
                <a:gd name="T56" fmla="*/ 94 w 188"/>
                <a:gd name="T57" fmla="*/ 71 h 184"/>
                <a:gd name="T58" fmla="*/ 135 w 188"/>
                <a:gd name="T59" fmla="*/ 60 h 184"/>
                <a:gd name="T60" fmla="*/ 124 w 188"/>
                <a:gd name="T61" fmla="*/ 30 h 184"/>
                <a:gd name="T62" fmla="*/ 156 w 188"/>
                <a:gd name="T63" fmla="*/ 20 h 184"/>
                <a:gd name="T64" fmla="*/ 168 w 188"/>
                <a:gd name="T65" fmla="*/ 50 h 184"/>
                <a:gd name="T66" fmla="*/ 135 w 188"/>
                <a:gd name="T67" fmla="*/ 28 h 184"/>
                <a:gd name="T68" fmla="*/ 132 w 188"/>
                <a:gd name="T69" fmla="*/ 49 h 184"/>
                <a:gd name="T70" fmla="*/ 157 w 188"/>
                <a:gd name="T71" fmla="*/ 52 h 184"/>
                <a:gd name="T72" fmla="*/ 160 w 188"/>
                <a:gd name="T73" fmla="*/ 31 h 184"/>
                <a:gd name="T74" fmla="*/ 135 w 188"/>
                <a:gd name="T75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84">
                  <a:moveTo>
                    <a:pt x="170" y="184"/>
                  </a:moveTo>
                  <a:cubicBezTo>
                    <a:pt x="17" y="184"/>
                    <a:pt x="17" y="184"/>
                    <a:pt x="17" y="184"/>
                  </a:cubicBezTo>
                  <a:cubicBezTo>
                    <a:pt x="8" y="184"/>
                    <a:pt x="0" y="176"/>
                    <a:pt x="0" y="16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80" y="0"/>
                    <a:pt x="188" y="8"/>
                    <a:pt x="188" y="17"/>
                  </a:cubicBezTo>
                  <a:cubicBezTo>
                    <a:pt x="188" y="167"/>
                    <a:pt x="188" y="167"/>
                    <a:pt x="188" y="167"/>
                  </a:cubicBezTo>
                  <a:cubicBezTo>
                    <a:pt x="188" y="176"/>
                    <a:pt x="180" y="184"/>
                    <a:pt x="170" y="184"/>
                  </a:cubicBezTo>
                  <a:close/>
                  <a:moveTo>
                    <a:pt x="17" y="8"/>
                  </a:moveTo>
                  <a:cubicBezTo>
                    <a:pt x="12" y="8"/>
                    <a:pt x="7" y="12"/>
                    <a:pt x="7" y="17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7" y="172"/>
                    <a:pt x="12" y="176"/>
                    <a:pt x="17" y="176"/>
                  </a:cubicBezTo>
                  <a:cubicBezTo>
                    <a:pt x="170" y="176"/>
                    <a:pt x="170" y="176"/>
                    <a:pt x="170" y="176"/>
                  </a:cubicBezTo>
                  <a:cubicBezTo>
                    <a:pt x="175" y="176"/>
                    <a:pt x="180" y="172"/>
                    <a:pt x="180" y="167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0" y="12"/>
                    <a:pt x="175" y="8"/>
                    <a:pt x="170" y="8"/>
                  </a:cubicBezTo>
                  <a:lnTo>
                    <a:pt x="17" y="8"/>
                  </a:lnTo>
                  <a:close/>
                  <a:moveTo>
                    <a:pt x="161" y="168"/>
                  </a:moveTo>
                  <a:cubicBezTo>
                    <a:pt x="26" y="168"/>
                    <a:pt x="26" y="168"/>
                    <a:pt x="26" y="168"/>
                  </a:cubicBezTo>
                  <a:cubicBezTo>
                    <a:pt x="20" y="168"/>
                    <a:pt x="16" y="163"/>
                    <a:pt x="16" y="158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3"/>
                    <a:pt x="17" y="81"/>
                    <a:pt x="19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50" y="81"/>
                    <a:pt x="51" y="82"/>
                    <a:pt x="51" y="83"/>
                  </a:cubicBezTo>
                  <a:cubicBezTo>
                    <a:pt x="52" y="84"/>
                    <a:pt x="52" y="85"/>
                    <a:pt x="52" y="86"/>
                  </a:cubicBezTo>
                  <a:cubicBezTo>
                    <a:pt x="51" y="90"/>
                    <a:pt x="50" y="94"/>
                    <a:pt x="50" y="98"/>
                  </a:cubicBezTo>
                  <a:cubicBezTo>
                    <a:pt x="50" y="122"/>
                    <a:pt x="70" y="141"/>
                    <a:pt x="94" y="141"/>
                  </a:cubicBezTo>
                  <a:cubicBezTo>
                    <a:pt x="117" y="141"/>
                    <a:pt x="137" y="122"/>
                    <a:pt x="137" y="98"/>
                  </a:cubicBezTo>
                  <a:cubicBezTo>
                    <a:pt x="137" y="94"/>
                    <a:pt x="136" y="90"/>
                    <a:pt x="135" y="86"/>
                  </a:cubicBezTo>
                  <a:cubicBezTo>
                    <a:pt x="135" y="85"/>
                    <a:pt x="135" y="84"/>
                    <a:pt x="136" y="83"/>
                  </a:cubicBezTo>
                  <a:cubicBezTo>
                    <a:pt x="136" y="82"/>
                    <a:pt x="138" y="81"/>
                    <a:pt x="139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70" y="81"/>
                    <a:pt x="172" y="83"/>
                    <a:pt x="172" y="85"/>
                  </a:cubicBezTo>
                  <a:cubicBezTo>
                    <a:pt x="172" y="158"/>
                    <a:pt x="172" y="158"/>
                    <a:pt x="172" y="158"/>
                  </a:cubicBezTo>
                  <a:cubicBezTo>
                    <a:pt x="172" y="163"/>
                    <a:pt x="167" y="168"/>
                    <a:pt x="161" y="168"/>
                  </a:cubicBezTo>
                  <a:close/>
                  <a:moveTo>
                    <a:pt x="23" y="89"/>
                  </a:moveTo>
                  <a:cubicBezTo>
                    <a:pt x="23" y="158"/>
                    <a:pt x="23" y="158"/>
                    <a:pt x="23" y="158"/>
                  </a:cubicBezTo>
                  <a:cubicBezTo>
                    <a:pt x="23" y="159"/>
                    <a:pt x="25" y="160"/>
                    <a:pt x="26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3" y="160"/>
                    <a:pt x="164" y="159"/>
                    <a:pt x="164" y="158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92"/>
                    <a:pt x="145" y="95"/>
                    <a:pt x="145" y="98"/>
                  </a:cubicBezTo>
                  <a:cubicBezTo>
                    <a:pt x="145" y="126"/>
                    <a:pt x="122" y="148"/>
                    <a:pt x="94" y="148"/>
                  </a:cubicBezTo>
                  <a:cubicBezTo>
                    <a:pt x="65" y="148"/>
                    <a:pt x="43" y="126"/>
                    <a:pt x="43" y="98"/>
                  </a:cubicBezTo>
                  <a:cubicBezTo>
                    <a:pt x="43" y="95"/>
                    <a:pt x="43" y="92"/>
                    <a:pt x="43" y="89"/>
                  </a:cubicBezTo>
                  <a:lnTo>
                    <a:pt x="23" y="89"/>
                  </a:lnTo>
                  <a:close/>
                  <a:moveTo>
                    <a:pt x="94" y="133"/>
                  </a:moveTo>
                  <a:cubicBezTo>
                    <a:pt x="74" y="133"/>
                    <a:pt x="58" y="117"/>
                    <a:pt x="58" y="98"/>
                  </a:cubicBezTo>
                  <a:cubicBezTo>
                    <a:pt x="58" y="79"/>
                    <a:pt x="74" y="64"/>
                    <a:pt x="94" y="64"/>
                  </a:cubicBezTo>
                  <a:cubicBezTo>
                    <a:pt x="113" y="64"/>
                    <a:pt x="129" y="79"/>
                    <a:pt x="129" y="98"/>
                  </a:cubicBezTo>
                  <a:cubicBezTo>
                    <a:pt x="129" y="117"/>
                    <a:pt x="113" y="133"/>
                    <a:pt x="94" y="133"/>
                  </a:cubicBezTo>
                  <a:close/>
                  <a:moveTo>
                    <a:pt x="94" y="71"/>
                  </a:moveTo>
                  <a:cubicBezTo>
                    <a:pt x="78" y="71"/>
                    <a:pt x="66" y="84"/>
                    <a:pt x="66" y="98"/>
                  </a:cubicBezTo>
                  <a:cubicBezTo>
                    <a:pt x="66" y="113"/>
                    <a:pt x="78" y="125"/>
                    <a:pt x="94" y="125"/>
                  </a:cubicBezTo>
                  <a:cubicBezTo>
                    <a:pt x="109" y="125"/>
                    <a:pt x="121" y="113"/>
                    <a:pt x="121" y="98"/>
                  </a:cubicBezTo>
                  <a:cubicBezTo>
                    <a:pt x="121" y="84"/>
                    <a:pt x="109" y="71"/>
                    <a:pt x="94" y="71"/>
                  </a:cubicBezTo>
                  <a:close/>
                  <a:moveTo>
                    <a:pt x="156" y="60"/>
                  </a:moveTo>
                  <a:cubicBezTo>
                    <a:pt x="135" y="60"/>
                    <a:pt x="135" y="60"/>
                    <a:pt x="135" y="60"/>
                  </a:cubicBezTo>
                  <a:cubicBezTo>
                    <a:pt x="129" y="60"/>
                    <a:pt x="124" y="55"/>
                    <a:pt x="124" y="5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4" y="24"/>
                    <a:pt x="129" y="20"/>
                    <a:pt x="135" y="20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63" y="20"/>
                    <a:pt x="168" y="24"/>
                    <a:pt x="168" y="3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5"/>
                    <a:pt x="163" y="60"/>
                    <a:pt x="156" y="60"/>
                  </a:cubicBezTo>
                  <a:close/>
                  <a:moveTo>
                    <a:pt x="135" y="28"/>
                  </a:moveTo>
                  <a:cubicBezTo>
                    <a:pt x="133" y="28"/>
                    <a:pt x="132" y="29"/>
                    <a:pt x="132" y="31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2" y="51"/>
                    <a:pt x="133" y="52"/>
                    <a:pt x="135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60" y="51"/>
                    <a:pt x="160" y="49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0" y="29"/>
                    <a:pt x="158" y="28"/>
                    <a:pt x="157" y="28"/>
                  </a:cubicBezTo>
                  <a:lnTo>
                    <a:pt x="135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653080" y="0"/>
            <a:ext cx="4093028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screen">
            <a:biLevel thresh="25000"/>
          </a:blip>
          <a:stretch>
            <a:fillRect/>
          </a:stretch>
        </p:blipFill>
        <p:spPr>
          <a:xfrm>
            <a:off x="313775" y="217207"/>
            <a:ext cx="901414" cy="253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8" cy="50144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" y="0"/>
            <a:ext cx="12191988" cy="5048250"/>
          </a:xfrm>
          <a:custGeom>
            <a:avLst/>
            <a:gdLst>
              <a:gd name="connsiteX0" fmla="*/ 0 w 12191988"/>
              <a:gd name="connsiteY0" fmla="*/ 0 h 5048250"/>
              <a:gd name="connsiteX1" fmla="*/ 12191988 w 12191988"/>
              <a:gd name="connsiteY1" fmla="*/ 0 h 5048250"/>
              <a:gd name="connsiteX2" fmla="*/ 12191988 w 12191988"/>
              <a:gd name="connsiteY2" fmla="*/ 4804440 h 5048250"/>
              <a:gd name="connsiteX3" fmla="*/ 12172832 w 12191988"/>
              <a:gd name="connsiteY3" fmla="*/ 4899324 h 5048250"/>
              <a:gd name="connsiteX4" fmla="*/ 11948154 w 12191988"/>
              <a:gd name="connsiteY4" fmla="*/ 5048250 h 5048250"/>
              <a:gd name="connsiteX5" fmla="*/ 11704314 w 12191988"/>
              <a:gd name="connsiteY5" fmla="*/ 4804410 h 5048250"/>
              <a:gd name="connsiteX6" fmla="*/ 11704314 w 12191988"/>
              <a:gd name="connsiteY6" fmla="*/ 4072890 h 5048250"/>
              <a:gd name="connsiteX7" fmla="*/ 11460474 w 12191988"/>
              <a:gd name="connsiteY7" fmla="*/ 3829050 h 5048250"/>
              <a:gd name="connsiteX8" fmla="*/ 11216634 w 12191988"/>
              <a:gd name="connsiteY8" fmla="*/ 4072890 h 5048250"/>
              <a:gd name="connsiteX9" fmla="*/ 11216634 w 12191988"/>
              <a:gd name="connsiteY9" fmla="*/ 4804410 h 5048250"/>
              <a:gd name="connsiteX10" fmla="*/ 10972794 w 12191988"/>
              <a:gd name="connsiteY10" fmla="*/ 5048250 h 5048250"/>
              <a:gd name="connsiteX11" fmla="*/ 10728954 w 12191988"/>
              <a:gd name="connsiteY11" fmla="*/ 4804410 h 5048250"/>
              <a:gd name="connsiteX12" fmla="*/ 10728954 w 12191988"/>
              <a:gd name="connsiteY12" fmla="*/ 3139440 h 5048250"/>
              <a:gd name="connsiteX13" fmla="*/ 10485114 w 12191988"/>
              <a:gd name="connsiteY13" fmla="*/ 2895600 h 5048250"/>
              <a:gd name="connsiteX14" fmla="*/ 10241274 w 12191988"/>
              <a:gd name="connsiteY14" fmla="*/ 3139440 h 5048250"/>
              <a:gd name="connsiteX15" fmla="*/ 10241274 w 12191988"/>
              <a:gd name="connsiteY15" fmla="*/ 4804410 h 5048250"/>
              <a:gd name="connsiteX16" fmla="*/ 9997434 w 12191988"/>
              <a:gd name="connsiteY16" fmla="*/ 5048250 h 5048250"/>
              <a:gd name="connsiteX17" fmla="*/ 9753594 w 12191988"/>
              <a:gd name="connsiteY17" fmla="*/ 4804410 h 5048250"/>
              <a:gd name="connsiteX18" fmla="*/ 9753594 w 12191988"/>
              <a:gd name="connsiteY18" fmla="*/ 4330065 h 5048250"/>
              <a:gd name="connsiteX19" fmla="*/ 9509754 w 12191988"/>
              <a:gd name="connsiteY19" fmla="*/ 4086225 h 5048250"/>
              <a:gd name="connsiteX20" fmla="*/ 9265914 w 12191988"/>
              <a:gd name="connsiteY20" fmla="*/ 4330065 h 5048250"/>
              <a:gd name="connsiteX21" fmla="*/ 9265914 w 12191988"/>
              <a:gd name="connsiteY21" fmla="*/ 4804410 h 5048250"/>
              <a:gd name="connsiteX22" fmla="*/ 9022074 w 12191988"/>
              <a:gd name="connsiteY22" fmla="*/ 5048250 h 5048250"/>
              <a:gd name="connsiteX23" fmla="*/ 8778234 w 12191988"/>
              <a:gd name="connsiteY23" fmla="*/ 4804410 h 5048250"/>
              <a:gd name="connsiteX24" fmla="*/ 8778234 w 12191988"/>
              <a:gd name="connsiteY24" fmla="*/ 3920491 h 5048250"/>
              <a:gd name="connsiteX25" fmla="*/ 8534394 w 12191988"/>
              <a:gd name="connsiteY25" fmla="*/ 3676651 h 5048250"/>
              <a:gd name="connsiteX26" fmla="*/ 8290554 w 12191988"/>
              <a:gd name="connsiteY26" fmla="*/ 3920491 h 5048250"/>
              <a:gd name="connsiteX27" fmla="*/ 8290554 w 12191988"/>
              <a:gd name="connsiteY27" fmla="*/ 4804410 h 5048250"/>
              <a:gd name="connsiteX28" fmla="*/ 8046714 w 12191988"/>
              <a:gd name="connsiteY28" fmla="*/ 5048250 h 5048250"/>
              <a:gd name="connsiteX29" fmla="*/ 7802874 w 12191988"/>
              <a:gd name="connsiteY29" fmla="*/ 4804410 h 5048250"/>
              <a:gd name="connsiteX30" fmla="*/ 7802874 w 12191988"/>
              <a:gd name="connsiteY30" fmla="*/ 4606290 h 5048250"/>
              <a:gd name="connsiteX31" fmla="*/ 7559034 w 12191988"/>
              <a:gd name="connsiteY31" fmla="*/ 4362450 h 5048250"/>
              <a:gd name="connsiteX32" fmla="*/ 7315194 w 12191988"/>
              <a:gd name="connsiteY32" fmla="*/ 4606290 h 5048250"/>
              <a:gd name="connsiteX33" fmla="*/ 7315194 w 12191988"/>
              <a:gd name="connsiteY33" fmla="*/ 4804410 h 5048250"/>
              <a:gd name="connsiteX34" fmla="*/ 7071354 w 12191988"/>
              <a:gd name="connsiteY34" fmla="*/ 5048250 h 5048250"/>
              <a:gd name="connsiteX35" fmla="*/ 6827514 w 12191988"/>
              <a:gd name="connsiteY35" fmla="*/ 4804410 h 5048250"/>
              <a:gd name="connsiteX36" fmla="*/ 6827514 w 12191988"/>
              <a:gd name="connsiteY36" fmla="*/ 3444241 h 5048250"/>
              <a:gd name="connsiteX37" fmla="*/ 6583674 w 12191988"/>
              <a:gd name="connsiteY37" fmla="*/ 3200401 h 5048250"/>
              <a:gd name="connsiteX38" fmla="*/ 6339834 w 12191988"/>
              <a:gd name="connsiteY38" fmla="*/ 3444241 h 5048250"/>
              <a:gd name="connsiteX39" fmla="*/ 6339834 w 12191988"/>
              <a:gd name="connsiteY39" fmla="*/ 4804410 h 5048250"/>
              <a:gd name="connsiteX40" fmla="*/ 6095995 w 12191988"/>
              <a:gd name="connsiteY40" fmla="*/ 5048250 h 5048250"/>
              <a:gd name="connsiteX41" fmla="*/ 5852155 w 12191988"/>
              <a:gd name="connsiteY41" fmla="*/ 4804410 h 5048250"/>
              <a:gd name="connsiteX42" fmla="*/ 5852155 w 12191988"/>
              <a:gd name="connsiteY42" fmla="*/ 4072891 h 5048250"/>
              <a:gd name="connsiteX43" fmla="*/ 5608315 w 12191988"/>
              <a:gd name="connsiteY43" fmla="*/ 3829051 h 5048250"/>
              <a:gd name="connsiteX44" fmla="*/ 5364474 w 12191988"/>
              <a:gd name="connsiteY44" fmla="*/ 4072891 h 5048250"/>
              <a:gd name="connsiteX45" fmla="*/ 5364474 w 12191988"/>
              <a:gd name="connsiteY45" fmla="*/ 4804425 h 5048250"/>
              <a:gd name="connsiteX46" fmla="*/ 5345317 w 12191988"/>
              <a:gd name="connsiteY46" fmla="*/ 4899324 h 5048250"/>
              <a:gd name="connsiteX47" fmla="*/ 5120638 w 12191988"/>
              <a:gd name="connsiteY47" fmla="*/ 5048250 h 5048250"/>
              <a:gd name="connsiteX48" fmla="*/ 4876797 w 12191988"/>
              <a:gd name="connsiteY48" fmla="*/ 4804410 h 5048250"/>
              <a:gd name="connsiteX49" fmla="*/ 4876795 w 12191988"/>
              <a:gd name="connsiteY49" fmla="*/ 4804421 h 5048250"/>
              <a:gd name="connsiteX50" fmla="*/ 4876795 w 12191988"/>
              <a:gd name="connsiteY50" fmla="*/ 3139442 h 5048250"/>
              <a:gd name="connsiteX51" fmla="*/ 4632956 w 12191988"/>
              <a:gd name="connsiteY51" fmla="*/ 2895602 h 5048250"/>
              <a:gd name="connsiteX52" fmla="*/ 4389116 w 12191988"/>
              <a:gd name="connsiteY52" fmla="*/ 3139442 h 5048250"/>
              <a:gd name="connsiteX53" fmla="*/ 4389116 w 12191988"/>
              <a:gd name="connsiteY53" fmla="*/ 4804410 h 5048250"/>
              <a:gd name="connsiteX54" fmla="*/ 4145279 w 12191988"/>
              <a:gd name="connsiteY54" fmla="*/ 5048250 h 5048250"/>
              <a:gd name="connsiteX55" fmla="*/ 3920601 w 12191988"/>
              <a:gd name="connsiteY55" fmla="*/ 4899324 h 5048250"/>
              <a:gd name="connsiteX56" fmla="*/ 3901439 w 12191988"/>
              <a:gd name="connsiteY56" fmla="*/ 4804411 h 5048250"/>
              <a:gd name="connsiteX57" fmla="*/ 3901436 w 12191988"/>
              <a:gd name="connsiteY57" fmla="*/ 4804429 h 5048250"/>
              <a:gd name="connsiteX58" fmla="*/ 3901436 w 12191988"/>
              <a:gd name="connsiteY58" fmla="*/ 4501515 h 5048250"/>
              <a:gd name="connsiteX59" fmla="*/ 3657596 w 12191988"/>
              <a:gd name="connsiteY59" fmla="*/ 4257675 h 5048250"/>
              <a:gd name="connsiteX60" fmla="*/ 3413756 w 12191988"/>
              <a:gd name="connsiteY60" fmla="*/ 4501515 h 5048250"/>
              <a:gd name="connsiteX61" fmla="*/ 3413756 w 12191988"/>
              <a:gd name="connsiteY61" fmla="*/ 4804430 h 5048250"/>
              <a:gd name="connsiteX62" fmla="*/ 3394599 w 12191988"/>
              <a:gd name="connsiteY62" fmla="*/ 4899324 h 5048250"/>
              <a:gd name="connsiteX63" fmla="*/ 3169919 w 12191988"/>
              <a:gd name="connsiteY63" fmla="*/ 5048250 h 5048250"/>
              <a:gd name="connsiteX64" fmla="*/ 2945242 w 12191988"/>
              <a:gd name="connsiteY64" fmla="*/ 4899324 h 5048250"/>
              <a:gd name="connsiteX65" fmla="*/ 2926081 w 12191988"/>
              <a:gd name="connsiteY65" fmla="*/ 4804411 h 5048250"/>
              <a:gd name="connsiteX66" fmla="*/ 2926076 w 12191988"/>
              <a:gd name="connsiteY66" fmla="*/ 4804434 h 5048250"/>
              <a:gd name="connsiteX67" fmla="*/ 2926076 w 12191988"/>
              <a:gd name="connsiteY67" fmla="*/ 3691892 h 5048250"/>
              <a:gd name="connsiteX68" fmla="*/ 2682236 w 12191988"/>
              <a:gd name="connsiteY68" fmla="*/ 3448051 h 5048250"/>
              <a:gd name="connsiteX69" fmla="*/ 2438396 w 12191988"/>
              <a:gd name="connsiteY69" fmla="*/ 3691892 h 5048250"/>
              <a:gd name="connsiteX70" fmla="*/ 2438396 w 12191988"/>
              <a:gd name="connsiteY70" fmla="*/ 4804433 h 5048250"/>
              <a:gd name="connsiteX71" fmla="*/ 2419239 w 12191988"/>
              <a:gd name="connsiteY71" fmla="*/ 4899324 h 5048250"/>
              <a:gd name="connsiteX72" fmla="*/ 2194561 w 12191988"/>
              <a:gd name="connsiteY72" fmla="*/ 5048250 h 5048250"/>
              <a:gd name="connsiteX73" fmla="*/ 1969881 w 12191988"/>
              <a:gd name="connsiteY73" fmla="*/ 4899324 h 5048250"/>
              <a:gd name="connsiteX74" fmla="*/ 1950719 w 12191988"/>
              <a:gd name="connsiteY74" fmla="*/ 4804411 h 5048250"/>
              <a:gd name="connsiteX75" fmla="*/ 1950716 w 12191988"/>
              <a:gd name="connsiteY75" fmla="*/ 4804427 h 5048250"/>
              <a:gd name="connsiteX76" fmla="*/ 1950716 w 12191988"/>
              <a:gd name="connsiteY76" fmla="*/ 4330065 h 5048250"/>
              <a:gd name="connsiteX77" fmla="*/ 1706876 w 12191988"/>
              <a:gd name="connsiteY77" fmla="*/ 4086227 h 5048250"/>
              <a:gd name="connsiteX78" fmla="*/ 1463036 w 12191988"/>
              <a:gd name="connsiteY78" fmla="*/ 4330065 h 5048250"/>
              <a:gd name="connsiteX79" fmla="*/ 1463036 w 12191988"/>
              <a:gd name="connsiteY79" fmla="*/ 4804428 h 5048250"/>
              <a:gd name="connsiteX80" fmla="*/ 1443877 w 12191988"/>
              <a:gd name="connsiteY80" fmla="*/ 4899324 h 5048250"/>
              <a:gd name="connsiteX81" fmla="*/ 1219200 w 12191988"/>
              <a:gd name="connsiteY81" fmla="*/ 5048250 h 5048250"/>
              <a:gd name="connsiteX82" fmla="*/ 994522 w 12191988"/>
              <a:gd name="connsiteY82" fmla="*/ 4899324 h 5048250"/>
              <a:gd name="connsiteX83" fmla="*/ 975360 w 12191988"/>
              <a:gd name="connsiteY83" fmla="*/ 4804411 h 5048250"/>
              <a:gd name="connsiteX84" fmla="*/ 975356 w 12191988"/>
              <a:gd name="connsiteY84" fmla="*/ 4804431 h 5048250"/>
              <a:gd name="connsiteX85" fmla="*/ 975356 w 12191988"/>
              <a:gd name="connsiteY85" fmla="*/ 3920492 h 5048250"/>
              <a:gd name="connsiteX86" fmla="*/ 731516 w 12191988"/>
              <a:gd name="connsiteY86" fmla="*/ 3676652 h 5048250"/>
              <a:gd name="connsiteX87" fmla="*/ 487676 w 12191988"/>
              <a:gd name="connsiteY87" fmla="*/ 3920492 h 5048250"/>
              <a:gd name="connsiteX88" fmla="*/ 487676 w 12191988"/>
              <a:gd name="connsiteY88" fmla="*/ 4804431 h 5048250"/>
              <a:gd name="connsiteX89" fmla="*/ 468518 w 12191988"/>
              <a:gd name="connsiteY89" fmla="*/ 4899324 h 5048250"/>
              <a:gd name="connsiteX90" fmla="*/ 243840 w 12191988"/>
              <a:gd name="connsiteY90" fmla="*/ 5048250 h 5048250"/>
              <a:gd name="connsiteX91" fmla="*/ 0 w 12191988"/>
              <a:gd name="connsiteY91" fmla="*/ 480441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2191988" h="5048250">
                <a:moveTo>
                  <a:pt x="0" y="0"/>
                </a:moveTo>
                <a:lnTo>
                  <a:pt x="12191988" y="0"/>
                </a:lnTo>
                <a:lnTo>
                  <a:pt x="12191988" y="4804440"/>
                </a:lnTo>
                <a:lnTo>
                  <a:pt x="12172832" y="4899324"/>
                </a:lnTo>
                <a:cubicBezTo>
                  <a:pt x="12135815" y="4986842"/>
                  <a:pt x="12049156" y="5048250"/>
                  <a:pt x="11948154" y="5048250"/>
                </a:cubicBezTo>
                <a:cubicBezTo>
                  <a:pt x="11813485" y="5048250"/>
                  <a:pt x="11704314" y="4939079"/>
                  <a:pt x="11704314" y="4804410"/>
                </a:cubicBezTo>
                <a:lnTo>
                  <a:pt x="11704314" y="4072890"/>
                </a:lnTo>
                <a:cubicBezTo>
                  <a:pt x="11704314" y="3938221"/>
                  <a:pt x="11595143" y="3829050"/>
                  <a:pt x="11460474" y="3829050"/>
                </a:cubicBezTo>
                <a:cubicBezTo>
                  <a:pt x="11325805" y="3829050"/>
                  <a:pt x="11216634" y="3938221"/>
                  <a:pt x="11216634" y="4072890"/>
                </a:cubicBezTo>
                <a:lnTo>
                  <a:pt x="11216634" y="4804410"/>
                </a:lnTo>
                <a:cubicBezTo>
                  <a:pt x="11216634" y="4939079"/>
                  <a:pt x="11107463" y="5048250"/>
                  <a:pt x="10972794" y="5048250"/>
                </a:cubicBezTo>
                <a:cubicBezTo>
                  <a:pt x="10838125" y="5048250"/>
                  <a:pt x="10728954" y="4939079"/>
                  <a:pt x="10728954" y="4804410"/>
                </a:cubicBezTo>
                <a:lnTo>
                  <a:pt x="10728954" y="3139440"/>
                </a:lnTo>
                <a:cubicBezTo>
                  <a:pt x="10728954" y="3004772"/>
                  <a:pt x="10619783" y="2895600"/>
                  <a:pt x="10485114" y="2895600"/>
                </a:cubicBezTo>
                <a:cubicBezTo>
                  <a:pt x="10350445" y="2895600"/>
                  <a:pt x="10241274" y="3004772"/>
                  <a:pt x="10241274" y="3139440"/>
                </a:cubicBezTo>
                <a:lnTo>
                  <a:pt x="10241274" y="4804410"/>
                </a:lnTo>
                <a:cubicBezTo>
                  <a:pt x="10241274" y="4939079"/>
                  <a:pt x="10132103" y="5048250"/>
                  <a:pt x="9997434" y="5048250"/>
                </a:cubicBezTo>
                <a:cubicBezTo>
                  <a:pt x="9862765" y="5048250"/>
                  <a:pt x="9753594" y="4939079"/>
                  <a:pt x="9753594" y="4804410"/>
                </a:cubicBezTo>
                <a:lnTo>
                  <a:pt x="9753594" y="4330065"/>
                </a:lnTo>
                <a:cubicBezTo>
                  <a:pt x="9753594" y="4195396"/>
                  <a:pt x="9644423" y="4086225"/>
                  <a:pt x="9509754" y="4086225"/>
                </a:cubicBezTo>
                <a:cubicBezTo>
                  <a:pt x="9375085" y="4086225"/>
                  <a:pt x="9265914" y="4195396"/>
                  <a:pt x="9265914" y="4330065"/>
                </a:cubicBezTo>
                <a:lnTo>
                  <a:pt x="9265914" y="4804410"/>
                </a:lnTo>
                <a:cubicBezTo>
                  <a:pt x="9265914" y="4939079"/>
                  <a:pt x="9156743" y="5048250"/>
                  <a:pt x="9022074" y="5048250"/>
                </a:cubicBezTo>
                <a:cubicBezTo>
                  <a:pt x="8887405" y="5048250"/>
                  <a:pt x="8778234" y="4939079"/>
                  <a:pt x="8778234" y="4804410"/>
                </a:cubicBezTo>
                <a:lnTo>
                  <a:pt x="8778234" y="3920491"/>
                </a:lnTo>
                <a:cubicBezTo>
                  <a:pt x="8778234" y="3785822"/>
                  <a:pt x="8669063" y="3676651"/>
                  <a:pt x="8534394" y="3676651"/>
                </a:cubicBezTo>
                <a:cubicBezTo>
                  <a:pt x="8399725" y="3676651"/>
                  <a:pt x="8290554" y="3785822"/>
                  <a:pt x="8290554" y="3920491"/>
                </a:cubicBezTo>
                <a:lnTo>
                  <a:pt x="8290554" y="4804410"/>
                </a:lnTo>
                <a:cubicBezTo>
                  <a:pt x="8290554" y="4939079"/>
                  <a:pt x="8181383" y="5048250"/>
                  <a:pt x="8046714" y="5048250"/>
                </a:cubicBezTo>
                <a:cubicBezTo>
                  <a:pt x="7912045" y="5048250"/>
                  <a:pt x="7802874" y="4939079"/>
                  <a:pt x="7802874" y="4804410"/>
                </a:cubicBezTo>
                <a:lnTo>
                  <a:pt x="7802874" y="4606290"/>
                </a:lnTo>
                <a:cubicBezTo>
                  <a:pt x="7802874" y="4471621"/>
                  <a:pt x="7693703" y="4362450"/>
                  <a:pt x="7559034" y="4362450"/>
                </a:cubicBezTo>
                <a:cubicBezTo>
                  <a:pt x="7424365" y="4362450"/>
                  <a:pt x="7315194" y="4471621"/>
                  <a:pt x="7315194" y="4606290"/>
                </a:cubicBezTo>
                <a:lnTo>
                  <a:pt x="7315194" y="4804410"/>
                </a:lnTo>
                <a:cubicBezTo>
                  <a:pt x="7315194" y="4939079"/>
                  <a:pt x="7206023" y="5048250"/>
                  <a:pt x="7071354" y="5048250"/>
                </a:cubicBezTo>
                <a:cubicBezTo>
                  <a:pt x="6936685" y="5048250"/>
                  <a:pt x="6827514" y="4939079"/>
                  <a:pt x="6827514" y="4804410"/>
                </a:cubicBezTo>
                <a:lnTo>
                  <a:pt x="6827514" y="3444241"/>
                </a:lnTo>
                <a:cubicBezTo>
                  <a:pt x="6827514" y="3309572"/>
                  <a:pt x="6718343" y="3200401"/>
                  <a:pt x="6583674" y="3200401"/>
                </a:cubicBezTo>
                <a:cubicBezTo>
                  <a:pt x="6449005" y="3200401"/>
                  <a:pt x="6339834" y="3309572"/>
                  <a:pt x="6339834" y="3444241"/>
                </a:cubicBezTo>
                <a:lnTo>
                  <a:pt x="6339834" y="4804410"/>
                </a:lnTo>
                <a:cubicBezTo>
                  <a:pt x="6339834" y="4939079"/>
                  <a:pt x="6230663" y="5048250"/>
                  <a:pt x="6095995" y="5048250"/>
                </a:cubicBezTo>
                <a:cubicBezTo>
                  <a:pt x="5961326" y="5048250"/>
                  <a:pt x="5852155" y="4939079"/>
                  <a:pt x="5852155" y="4804410"/>
                </a:cubicBezTo>
                <a:lnTo>
                  <a:pt x="5852155" y="4072891"/>
                </a:lnTo>
                <a:cubicBezTo>
                  <a:pt x="5852155" y="3938223"/>
                  <a:pt x="5742984" y="3829051"/>
                  <a:pt x="5608315" y="3829051"/>
                </a:cubicBezTo>
                <a:cubicBezTo>
                  <a:pt x="5473647" y="3829051"/>
                  <a:pt x="5364474" y="3938223"/>
                  <a:pt x="5364474" y="4072891"/>
                </a:cubicBezTo>
                <a:lnTo>
                  <a:pt x="5364474" y="4804425"/>
                </a:lnTo>
                <a:lnTo>
                  <a:pt x="5345317" y="4899324"/>
                </a:lnTo>
                <a:cubicBezTo>
                  <a:pt x="5308299" y="4986842"/>
                  <a:pt x="5221639" y="5048250"/>
                  <a:pt x="5120638" y="5048250"/>
                </a:cubicBezTo>
                <a:cubicBezTo>
                  <a:pt x="4985968" y="5048250"/>
                  <a:pt x="4876797" y="4939079"/>
                  <a:pt x="4876797" y="4804410"/>
                </a:cubicBezTo>
                <a:lnTo>
                  <a:pt x="4876795" y="4804421"/>
                </a:lnTo>
                <a:lnTo>
                  <a:pt x="4876795" y="3139442"/>
                </a:lnTo>
                <a:cubicBezTo>
                  <a:pt x="4876795" y="3004773"/>
                  <a:pt x="4767624" y="2895602"/>
                  <a:pt x="4632956" y="2895602"/>
                </a:cubicBezTo>
                <a:cubicBezTo>
                  <a:pt x="4498286" y="2895602"/>
                  <a:pt x="4389116" y="3004773"/>
                  <a:pt x="4389116" y="3139442"/>
                </a:cubicBezTo>
                <a:lnTo>
                  <a:pt x="4389116" y="4804410"/>
                </a:lnTo>
                <a:cubicBezTo>
                  <a:pt x="4389116" y="4939079"/>
                  <a:pt x="4279945" y="5048250"/>
                  <a:pt x="4145279" y="5048250"/>
                </a:cubicBezTo>
                <a:cubicBezTo>
                  <a:pt x="4044277" y="5048250"/>
                  <a:pt x="3957618" y="4986842"/>
                  <a:pt x="3920601" y="4899324"/>
                </a:cubicBezTo>
                <a:lnTo>
                  <a:pt x="3901439" y="4804411"/>
                </a:lnTo>
                <a:lnTo>
                  <a:pt x="3901436" y="4804429"/>
                </a:lnTo>
                <a:lnTo>
                  <a:pt x="3901436" y="4501515"/>
                </a:lnTo>
                <a:cubicBezTo>
                  <a:pt x="3901436" y="4366846"/>
                  <a:pt x="3792264" y="4257675"/>
                  <a:pt x="3657596" y="4257675"/>
                </a:cubicBezTo>
                <a:cubicBezTo>
                  <a:pt x="3522927" y="4257675"/>
                  <a:pt x="3413756" y="4366846"/>
                  <a:pt x="3413756" y="4501515"/>
                </a:cubicBezTo>
                <a:lnTo>
                  <a:pt x="3413756" y="4804430"/>
                </a:lnTo>
                <a:lnTo>
                  <a:pt x="3394599" y="4899324"/>
                </a:lnTo>
                <a:cubicBezTo>
                  <a:pt x="3357581" y="4986842"/>
                  <a:pt x="3270922" y="5048250"/>
                  <a:pt x="3169919" y="5048250"/>
                </a:cubicBezTo>
                <a:cubicBezTo>
                  <a:pt x="3068918" y="5048250"/>
                  <a:pt x="2982258" y="4986842"/>
                  <a:pt x="2945242" y="4899324"/>
                </a:cubicBezTo>
                <a:lnTo>
                  <a:pt x="2926081" y="4804411"/>
                </a:lnTo>
                <a:lnTo>
                  <a:pt x="2926076" y="4804434"/>
                </a:lnTo>
                <a:lnTo>
                  <a:pt x="2926076" y="3691892"/>
                </a:lnTo>
                <a:cubicBezTo>
                  <a:pt x="2926076" y="3557222"/>
                  <a:pt x="2816905" y="3448051"/>
                  <a:pt x="2682236" y="3448051"/>
                </a:cubicBezTo>
                <a:cubicBezTo>
                  <a:pt x="2547567" y="3448051"/>
                  <a:pt x="2438396" y="3557222"/>
                  <a:pt x="2438396" y="3691892"/>
                </a:cubicBezTo>
                <a:lnTo>
                  <a:pt x="2438396" y="4804433"/>
                </a:lnTo>
                <a:lnTo>
                  <a:pt x="2419239" y="4899324"/>
                </a:lnTo>
                <a:cubicBezTo>
                  <a:pt x="2382222" y="4986842"/>
                  <a:pt x="2295563" y="5048250"/>
                  <a:pt x="2194561" y="5048250"/>
                </a:cubicBezTo>
                <a:cubicBezTo>
                  <a:pt x="2093557" y="5048250"/>
                  <a:pt x="2006898" y="4986842"/>
                  <a:pt x="1969881" y="4899324"/>
                </a:cubicBezTo>
                <a:lnTo>
                  <a:pt x="1950719" y="4804411"/>
                </a:lnTo>
                <a:lnTo>
                  <a:pt x="1950716" y="4804427"/>
                </a:lnTo>
                <a:lnTo>
                  <a:pt x="1950716" y="4330065"/>
                </a:lnTo>
                <a:cubicBezTo>
                  <a:pt x="1950716" y="4195396"/>
                  <a:pt x="1841545" y="4086227"/>
                  <a:pt x="1706876" y="4086227"/>
                </a:cubicBezTo>
                <a:cubicBezTo>
                  <a:pt x="1572207" y="4086227"/>
                  <a:pt x="1463036" y="4195396"/>
                  <a:pt x="1463036" y="4330065"/>
                </a:cubicBezTo>
                <a:lnTo>
                  <a:pt x="1463036" y="4804428"/>
                </a:lnTo>
                <a:lnTo>
                  <a:pt x="1443877" y="4899324"/>
                </a:lnTo>
                <a:cubicBezTo>
                  <a:pt x="1406860" y="4986842"/>
                  <a:pt x="1320201" y="5048250"/>
                  <a:pt x="1219200" y="5048250"/>
                </a:cubicBezTo>
                <a:cubicBezTo>
                  <a:pt x="1118198" y="5048250"/>
                  <a:pt x="1031539" y="4986842"/>
                  <a:pt x="994522" y="4899324"/>
                </a:cubicBezTo>
                <a:lnTo>
                  <a:pt x="975360" y="4804411"/>
                </a:lnTo>
                <a:lnTo>
                  <a:pt x="975356" y="4804431"/>
                </a:lnTo>
                <a:lnTo>
                  <a:pt x="975356" y="3920492"/>
                </a:lnTo>
                <a:cubicBezTo>
                  <a:pt x="975356" y="3785823"/>
                  <a:pt x="866185" y="3676652"/>
                  <a:pt x="731516" y="3676652"/>
                </a:cubicBezTo>
                <a:cubicBezTo>
                  <a:pt x="596847" y="3676652"/>
                  <a:pt x="487676" y="3785823"/>
                  <a:pt x="487676" y="3920492"/>
                </a:cubicBezTo>
                <a:lnTo>
                  <a:pt x="487676" y="4804431"/>
                </a:lnTo>
                <a:lnTo>
                  <a:pt x="468518" y="4899324"/>
                </a:lnTo>
                <a:cubicBezTo>
                  <a:pt x="431501" y="4986842"/>
                  <a:pt x="344842" y="5048250"/>
                  <a:pt x="243840" y="5048250"/>
                </a:cubicBezTo>
                <a:cubicBezTo>
                  <a:pt x="109171" y="5048250"/>
                  <a:pt x="0" y="4939079"/>
                  <a:pt x="0" y="48044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" y="1809750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7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7 w 12191988"/>
              <a:gd name="connsiteY47" fmla="*/ 1219199 h 5048250"/>
              <a:gd name="connsiteX48" fmla="*/ 5852157 w 12191988"/>
              <a:gd name="connsiteY48" fmla="*/ 975359 h 5048250"/>
              <a:gd name="connsiteX49" fmla="*/ 5852157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5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9" y="0"/>
                  <a:pt x="5308299" y="61408"/>
                  <a:pt x="5345317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8" y="1219199"/>
                  <a:pt x="5608317" y="1219199"/>
                </a:cubicBezTo>
                <a:cubicBezTo>
                  <a:pt x="5742984" y="1219199"/>
                  <a:pt x="5852157" y="1110027"/>
                  <a:pt x="5852157" y="975359"/>
                </a:cubicBezTo>
                <a:lnTo>
                  <a:pt x="5852157" y="243840"/>
                </a:lnTo>
                <a:cubicBezTo>
                  <a:pt x="5852157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/>
          <p:nvPr userDrawn="1"/>
        </p:nvSpPr>
        <p:spPr>
          <a:xfrm>
            <a:off x="0" y="0"/>
            <a:ext cx="12192000" cy="3920052"/>
          </a:xfrm>
          <a:custGeom>
            <a:avLst/>
            <a:gdLst>
              <a:gd name="connsiteX0" fmla="*/ 0 w 12192000"/>
              <a:gd name="connsiteY0" fmla="*/ 0 h 3920052"/>
              <a:gd name="connsiteX1" fmla="*/ 12192000 w 12192000"/>
              <a:gd name="connsiteY1" fmla="*/ 0 h 3920052"/>
              <a:gd name="connsiteX2" fmla="*/ 12192000 w 12192000"/>
              <a:gd name="connsiteY2" fmla="*/ 3920052 h 3920052"/>
              <a:gd name="connsiteX3" fmla="*/ 12073399 w 12192000"/>
              <a:gd name="connsiteY3" fmla="*/ 3854859 h 3920052"/>
              <a:gd name="connsiteX4" fmla="*/ 11149781 w 12192000"/>
              <a:gd name="connsiteY4" fmla="*/ 3480619 h 3920052"/>
              <a:gd name="connsiteX5" fmla="*/ 8023123 w 12192000"/>
              <a:gd name="connsiteY5" fmla="*/ 3156155 h 3920052"/>
              <a:gd name="connsiteX6" fmla="*/ 6253316 w 12192000"/>
              <a:gd name="connsiteY6" fmla="*/ 2241755 h 3920052"/>
              <a:gd name="connsiteX7" fmla="*/ 3510116 w 12192000"/>
              <a:gd name="connsiteY7" fmla="*/ 2123768 h 3920052"/>
              <a:gd name="connsiteX8" fmla="*/ 1297858 w 12192000"/>
              <a:gd name="connsiteY8" fmla="*/ 973394 h 3920052"/>
              <a:gd name="connsiteX9" fmla="*/ 49776 w 12192000"/>
              <a:gd name="connsiteY9" fmla="*/ 883059 h 3920052"/>
              <a:gd name="connsiteX10" fmla="*/ 0 w 12192000"/>
              <a:gd name="connsiteY10" fmla="*/ 883718 h 392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920052">
                <a:moveTo>
                  <a:pt x="0" y="0"/>
                </a:moveTo>
                <a:lnTo>
                  <a:pt x="12192000" y="0"/>
                </a:lnTo>
                <a:lnTo>
                  <a:pt x="12192000" y="3920052"/>
                </a:lnTo>
                <a:lnTo>
                  <a:pt x="12073399" y="3854859"/>
                </a:lnTo>
                <a:cubicBezTo>
                  <a:pt x="11824520" y="3715364"/>
                  <a:pt x="11552904" y="3564193"/>
                  <a:pt x="11149781" y="3480619"/>
                </a:cubicBezTo>
                <a:cubicBezTo>
                  <a:pt x="10343536" y="3313471"/>
                  <a:pt x="8839201" y="3362632"/>
                  <a:pt x="8023123" y="3156155"/>
                </a:cubicBezTo>
                <a:cubicBezTo>
                  <a:pt x="7207046" y="2949678"/>
                  <a:pt x="7005484" y="2413819"/>
                  <a:pt x="6253316" y="2241755"/>
                </a:cubicBezTo>
                <a:cubicBezTo>
                  <a:pt x="5501148" y="2069691"/>
                  <a:pt x="4336027" y="2335161"/>
                  <a:pt x="3510116" y="2123768"/>
                </a:cubicBezTo>
                <a:cubicBezTo>
                  <a:pt x="2684206" y="1912375"/>
                  <a:pt x="2050026" y="1199536"/>
                  <a:pt x="1297858" y="973394"/>
                </a:cubicBezTo>
                <a:cubicBezTo>
                  <a:pt x="921774" y="860323"/>
                  <a:pt x="469491" y="873842"/>
                  <a:pt x="49776" y="883059"/>
                </a:cubicBezTo>
                <a:lnTo>
                  <a:pt x="0" y="883718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 userDrawn="1"/>
        </p:nvSpPr>
        <p:spPr>
          <a:xfrm rot="16200000">
            <a:off x="-463102" y="2959211"/>
            <a:ext cx="4557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5">
                    <a:lumMod val="50000"/>
                    <a:alpha val="12000"/>
                  </a:schemeClr>
                </a:solidFill>
                <a:latin typeface="+mj-lt"/>
              </a:rPr>
              <a:t>OFFER</a:t>
            </a:r>
            <a:endParaRPr lang="en-US" sz="9600" b="1" dirty="0">
              <a:solidFill>
                <a:schemeClr val="accent5">
                  <a:lumMod val="50000"/>
                  <a:alpha val="12000"/>
                </a:schemeClr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 rot="16200000">
            <a:off x="-1405772" y="3282376"/>
            <a:ext cx="455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5">
                    <a:lumMod val="50000"/>
                    <a:alpha val="12000"/>
                  </a:schemeClr>
                </a:solidFill>
                <a:latin typeface="+mj-lt"/>
              </a:rPr>
              <a:t>SPECIAL</a:t>
            </a:r>
            <a:endParaRPr lang="en-US" sz="5400" b="1" dirty="0">
              <a:solidFill>
                <a:schemeClr val="accent5">
                  <a:lumMod val="50000"/>
                  <a:alpha val="12000"/>
                </a:schemeClr>
              </a:solidFill>
              <a:latin typeface="+mj-lt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2663138" y="1336586"/>
            <a:ext cx="2802193" cy="4557251"/>
          </a:xfrm>
          <a:custGeom>
            <a:avLst/>
            <a:gdLst>
              <a:gd name="connsiteX0" fmla="*/ 83898 w 2802193"/>
              <a:gd name="connsiteY0" fmla="*/ 0 h 4557251"/>
              <a:gd name="connsiteX1" fmla="*/ 2718295 w 2802193"/>
              <a:gd name="connsiteY1" fmla="*/ 0 h 4557251"/>
              <a:gd name="connsiteX2" fmla="*/ 2802193 w 2802193"/>
              <a:gd name="connsiteY2" fmla="*/ 83898 h 4557251"/>
              <a:gd name="connsiteX3" fmla="*/ 2802193 w 2802193"/>
              <a:gd name="connsiteY3" fmla="*/ 4473353 h 4557251"/>
              <a:gd name="connsiteX4" fmla="*/ 2718295 w 2802193"/>
              <a:gd name="connsiteY4" fmla="*/ 4557251 h 4557251"/>
              <a:gd name="connsiteX5" fmla="*/ 83898 w 2802193"/>
              <a:gd name="connsiteY5" fmla="*/ 4557251 h 4557251"/>
              <a:gd name="connsiteX6" fmla="*/ 0 w 2802193"/>
              <a:gd name="connsiteY6" fmla="*/ 4473353 h 4557251"/>
              <a:gd name="connsiteX7" fmla="*/ 0 w 2802193"/>
              <a:gd name="connsiteY7" fmla="*/ 83898 h 4557251"/>
              <a:gd name="connsiteX8" fmla="*/ 83898 w 2802193"/>
              <a:gd name="connsiteY8" fmla="*/ 0 h 455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193" h="4557251">
                <a:moveTo>
                  <a:pt x="83898" y="0"/>
                </a:moveTo>
                <a:lnTo>
                  <a:pt x="2718295" y="0"/>
                </a:lnTo>
                <a:cubicBezTo>
                  <a:pt x="2764631" y="0"/>
                  <a:pt x="2802193" y="37562"/>
                  <a:pt x="2802193" y="83898"/>
                </a:cubicBezTo>
                <a:lnTo>
                  <a:pt x="2802193" y="4473353"/>
                </a:lnTo>
                <a:cubicBezTo>
                  <a:pt x="2802193" y="4519689"/>
                  <a:pt x="2764631" y="4557251"/>
                  <a:pt x="2718295" y="4557251"/>
                </a:cubicBezTo>
                <a:lnTo>
                  <a:pt x="83898" y="4557251"/>
                </a:lnTo>
                <a:cubicBezTo>
                  <a:pt x="37562" y="4557251"/>
                  <a:pt x="0" y="4519689"/>
                  <a:pt x="0" y="4473353"/>
                </a:cubicBezTo>
                <a:lnTo>
                  <a:pt x="0" y="83898"/>
                </a:lnTo>
                <a:cubicBezTo>
                  <a:pt x="0" y="37562"/>
                  <a:pt x="37562" y="0"/>
                  <a:pt x="83898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1066800" dist="1193800" dir="5400000" sx="78000" sy="78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5696389" y="1336586"/>
            <a:ext cx="2802193" cy="4557251"/>
          </a:xfrm>
          <a:custGeom>
            <a:avLst/>
            <a:gdLst>
              <a:gd name="connsiteX0" fmla="*/ 83898 w 2802193"/>
              <a:gd name="connsiteY0" fmla="*/ 0 h 4557251"/>
              <a:gd name="connsiteX1" fmla="*/ 2718295 w 2802193"/>
              <a:gd name="connsiteY1" fmla="*/ 0 h 4557251"/>
              <a:gd name="connsiteX2" fmla="*/ 2802193 w 2802193"/>
              <a:gd name="connsiteY2" fmla="*/ 83898 h 4557251"/>
              <a:gd name="connsiteX3" fmla="*/ 2802193 w 2802193"/>
              <a:gd name="connsiteY3" fmla="*/ 4473353 h 4557251"/>
              <a:gd name="connsiteX4" fmla="*/ 2718295 w 2802193"/>
              <a:gd name="connsiteY4" fmla="*/ 4557251 h 4557251"/>
              <a:gd name="connsiteX5" fmla="*/ 83898 w 2802193"/>
              <a:gd name="connsiteY5" fmla="*/ 4557251 h 4557251"/>
              <a:gd name="connsiteX6" fmla="*/ 0 w 2802193"/>
              <a:gd name="connsiteY6" fmla="*/ 4473353 h 4557251"/>
              <a:gd name="connsiteX7" fmla="*/ 0 w 2802193"/>
              <a:gd name="connsiteY7" fmla="*/ 83898 h 4557251"/>
              <a:gd name="connsiteX8" fmla="*/ 83898 w 2802193"/>
              <a:gd name="connsiteY8" fmla="*/ 0 h 455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193" h="4557251">
                <a:moveTo>
                  <a:pt x="83898" y="0"/>
                </a:moveTo>
                <a:lnTo>
                  <a:pt x="2718295" y="0"/>
                </a:lnTo>
                <a:cubicBezTo>
                  <a:pt x="2764631" y="0"/>
                  <a:pt x="2802193" y="37562"/>
                  <a:pt x="2802193" y="83898"/>
                </a:cubicBezTo>
                <a:lnTo>
                  <a:pt x="2802193" y="4473353"/>
                </a:lnTo>
                <a:cubicBezTo>
                  <a:pt x="2802193" y="4519689"/>
                  <a:pt x="2764631" y="4557251"/>
                  <a:pt x="2718295" y="4557251"/>
                </a:cubicBezTo>
                <a:lnTo>
                  <a:pt x="83898" y="4557251"/>
                </a:lnTo>
                <a:cubicBezTo>
                  <a:pt x="37562" y="4557251"/>
                  <a:pt x="0" y="4519689"/>
                  <a:pt x="0" y="4473353"/>
                </a:cubicBezTo>
                <a:lnTo>
                  <a:pt x="0" y="83898"/>
                </a:lnTo>
                <a:cubicBezTo>
                  <a:pt x="0" y="37562"/>
                  <a:pt x="37562" y="0"/>
                  <a:pt x="83898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1066800" dist="1193800" dir="5400000" sx="78000" sy="78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729640" y="1336586"/>
            <a:ext cx="2802193" cy="4557251"/>
          </a:xfrm>
          <a:custGeom>
            <a:avLst/>
            <a:gdLst>
              <a:gd name="connsiteX0" fmla="*/ 83898 w 2802193"/>
              <a:gd name="connsiteY0" fmla="*/ 0 h 4557251"/>
              <a:gd name="connsiteX1" fmla="*/ 2718295 w 2802193"/>
              <a:gd name="connsiteY1" fmla="*/ 0 h 4557251"/>
              <a:gd name="connsiteX2" fmla="*/ 2802193 w 2802193"/>
              <a:gd name="connsiteY2" fmla="*/ 83898 h 4557251"/>
              <a:gd name="connsiteX3" fmla="*/ 2802193 w 2802193"/>
              <a:gd name="connsiteY3" fmla="*/ 4473353 h 4557251"/>
              <a:gd name="connsiteX4" fmla="*/ 2718295 w 2802193"/>
              <a:gd name="connsiteY4" fmla="*/ 4557251 h 4557251"/>
              <a:gd name="connsiteX5" fmla="*/ 83898 w 2802193"/>
              <a:gd name="connsiteY5" fmla="*/ 4557251 h 4557251"/>
              <a:gd name="connsiteX6" fmla="*/ 0 w 2802193"/>
              <a:gd name="connsiteY6" fmla="*/ 4473353 h 4557251"/>
              <a:gd name="connsiteX7" fmla="*/ 0 w 2802193"/>
              <a:gd name="connsiteY7" fmla="*/ 83898 h 4557251"/>
              <a:gd name="connsiteX8" fmla="*/ 83898 w 2802193"/>
              <a:gd name="connsiteY8" fmla="*/ 0 h 455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193" h="4557251">
                <a:moveTo>
                  <a:pt x="83898" y="0"/>
                </a:moveTo>
                <a:lnTo>
                  <a:pt x="2718295" y="0"/>
                </a:lnTo>
                <a:cubicBezTo>
                  <a:pt x="2764631" y="0"/>
                  <a:pt x="2802193" y="37562"/>
                  <a:pt x="2802193" y="83898"/>
                </a:cubicBezTo>
                <a:lnTo>
                  <a:pt x="2802193" y="4473353"/>
                </a:lnTo>
                <a:cubicBezTo>
                  <a:pt x="2802193" y="4519689"/>
                  <a:pt x="2764631" y="4557251"/>
                  <a:pt x="2718295" y="4557251"/>
                </a:cubicBezTo>
                <a:lnTo>
                  <a:pt x="83898" y="4557251"/>
                </a:lnTo>
                <a:cubicBezTo>
                  <a:pt x="37562" y="4557251"/>
                  <a:pt x="0" y="4519689"/>
                  <a:pt x="0" y="4473353"/>
                </a:cubicBezTo>
                <a:lnTo>
                  <a:pt x="0" y="83898"/>
                </a:lnTo>
                <a:cubicBezTo>
                  <a:pt x="0" y="37562"/>
                  <a:pt x="37562" y="0"/>
                  <a:pt x="83898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1066800" dist="1193800" dir="5400000" sx="78000" sy="78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  <p:sp>
        <p:nvSpPr>
          <p:cNvPr id="27" name="TextBox 26"/>
          <p:cNvSpPr txBox="1"/>
          <p:nvPr userDrawn="1"/>
        </p:nvSpPr>
        <p:spPr>
          <a:xfrm rot="10800000" flipV="1">
            <a:off x="10433048" y="68129"/>
            <a:ext cx="175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00" b="1" i="0" spc="-150" smtClean="0">
                <a:solidFill>
                  <a:schemeClr val="bg1">
                    <a:alpha val="45000"/>
                  </a:schemeClr>
                </a:solidFill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41300" b="1" i="0" spc="-150" dirty="0">
              <a:solidFill>
                <a:schemeClr val="bg1">
                  <a:alpha val="45000"/>
                </a:schemeClr>
              </a:solidFill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screen">
            <a:biLevel thresh="25000"/>
          </a:blip>
          <a:stretch>
            <a:fillRect/>
          </a:stretch>
        </p:blipFill>
        <p:spPr>
          <a:xfrm>
            <a:off x="313775" y="217207"/>
            <a:ext cx="901414" cy="253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/>
      <p:bldP spid="29" grpId="0"/>
      <p:bldP spid="12" grpId="0"/>
      <p:bldP spid="13" grpId="0"/>
      <p:bldP spid="14" grpId="0"/>
      <p:bldP spid="27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4339770"/>
            <a:ext cx="12192001" cy="25182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bg>
      <p:bgPr>
        <a:solidFill>
          <a:srgbClr val="444C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1510251" y="1314610"/>
            <a:ext cx="1353378" cy="1761185"/>
          </a:xfrm>
          <a:custGeom>
            <a:avLst/>
            <a:gdLst>
              <a:gd name="connsiteX0" fmla="*/ 703221 w 1353378"/>
              <a:gd name="connsiteY0" fmla="*/ 0 h 1761185"/>
              <a:gd name="connsiteX1" fmla="*/ 1169383 w 1353378"/>
              <a:gd name="connsiteY1" fmla="*/ 146374 h 1761185"/>
              <a:gd name="connsiteX2" fmla="*/ 1345149 w 1353378"/>
              <a:gd name="connsiteY2" fmla="*/ 523183 h 1761185"/>
              <a:gd name="connsiteX3" fmla="*/ 1342798 w 1353378"/>
              <a:gd name="connsiteY3" fmla="*/ 530237 h 1761185"/>
              <a:gd name="connsiteX4" fmla="*/ 957171 w 1353378"/>
              <a:gd name="connsiteY4" fmla="*/ 530237 h 1761185"/>
              <a:gd name="connsiteX5" fmla="*/ 887805 w 1353378"/>
              <a:gd name="connsiteY5" fmla="*/ 363877 h 1761185"/>
              <a:gd name="connsiteX6" fmla="*/ 696167 w 1353378"/>
              <a:gd name="connsiteY6" fmla="*/ 299801 h 1761185"/>
              <a:gd name="connsiteX7" fmla="*/ 508057 w 1353378"/>
              <a:gd name="connsiteY7" fmla="*/ 352708 h 1761185"/>
              <a:gd name="connsiteX8" fmla="*/ 439866 w 1353378"/>
              <a:gd name="connsiteY8" fmla="*/ 483209 h 1761185"/>
              <a:gd name="connsiteX9" fmla="*/ 508645 w 1353378"/>
              <a:gd name="connsiteY9" fmla="*/ 603717 h 1761185"/>
              <a:gd name="connsiteX10" fmla="*/ 766709 w 1353378"/>
              <a:gd name="connsiteY10" fmla="*/ 717171 h 1761185"/>
              <a:gd name="connsiteX11" fmla="*/ 1205830 w 1353378"/>
              <a:gd name="connsiteY11" fmla="*/ 931148 h 1761185"/>
              <a:gd name="connsiteX12" fmla="*/ 1353378 w 1353378"/>
              <a:gd name="connsiteY12" fmla="*/ 1280328 h 1761185"/>
              <a:gd name="connsiteX13" fmla="*/ 1177613 w 1353378"/>
              <a:gd name="connsiteY13" fmla="*/ 1633623 h 1761185"/>
              <a:gd name="connsiteX14" fmla="*/ 711451 w 1353378"/>
              <a:gd name="connsiteY14" fmla="*/ 1761185 h 1761185"/>
              <a:gd name="connsiteX15" fmla="*/ 207080 w 1353378"/>
              <a:gd name="connsiteY15" fmla="*/ 1614811 h 1761185"/>
              <a:gd name="connsiteX16" fmla="*/ 159 w 1353378"/>
              <a:gd name="connsiteY16" fmla="*/ 1193326 h 1761185"/>
              <a:gd name="connsiteX17" fmla="*/ 2510 w 1353378"/>
              <a:gd name="connsiteY17" fmla="*/ 1186272 h 1761185"/>
              <a:gd name="connsiteX18" fmla="*/ 389312 w 1353378"/>
              <a:gd name="connsiteY18" fmla="*/ 1186272 h 1761185"/>
              <a:gd name="connsiteX19" fmla="*/ 469259 w 1353378"/>
              <a:gd name="connsiteY19" fmla="*/ 1397897 h 1761185"/>
              <a:gd name="connsiteX20" fmla="*/ 711451 w 1353378"/>
              <a:gd name="connsiteY20" fmla="*/ 1461384 h 1761185"/>
              <a:gd name="connsiteX21" fmla="*/ 895447 w 1353378"/>
              <a:gd name="connsiteY21" fmla="*/ 1412005 h 1761185"/>
              <a:gd name="connsiteX22" fmla="*/ 955995 w 1353378"/>
              <a:gd name="connsiteY22" fmla="*/ 1282679 h 1761185"/>
              <a:gd name="connsiteX23" fmla="*/ 896035 w 1353378"/>
              <a:gd name="connsiteY23" fmla="*/ 1142772 h 1761185"/>
              <a:gd name="connsiteX24" fmla="*/ 680883 w 1353378"/>
              <a:gd name="connsiteY24" fmla="*/ 1038136 h 1761185"/>
              <a:gd name="connsiteX25" fmla="*/ 200026 w 1353378"/>
              <a:gd name="connsiteY25" fmla="*/ 818869 h 1761185"/>
              <a:gd name="connsiteX26" fmla="*/ 43659 w 1353378"/>
              <a:gd name="connsiteY26" fmla="*/ 480858 h 1761185"/>
              <a:gd name="connsiteX27" fmla="*/ 230006 w 1353378"/>
              <a:gd name="connsiteY27" fmla="*/ 132854 h 1761185"/>
              <a:gd name="connsiteX28" fmla="*/ 703221 w 1353378"/>
              <a:gd name="connsiteY28" fmla="*/ 0 h 17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3378" h="1761185">
                <a:moveTo>
                  <a:pt x="703221" y="0"/>
                </a:moveTo>
                <a:cubicBezTo>
                  <a:pt x="892900" y="0"/>
                  <a:pt x="1048287" y="48792"/>
                  <a:pt x="1169383" y="146374"/>
                </a:cubicBezTo>
                <a:cubicBezTo>
                  <a:pt x="1290480" y="243956"/>
                  <a:pt x="1349068" y="369559"/>
                  <a:pt x="1345149" y="523183"/>
                </a:cubicBezTo>
                <a:lnTo>
                  <a:pt x="1342798" y="530237"/>
                </a:lnTo>
                <a:lnTo>
                  <a:pt x="957171" y="530237"/>
                </a:lnTo>
                <a:cubicBezTo>
                  <a:pt x="957171" y="462047"/>
                  <a:pt x="934049" y="406593"/>
                  <a:pt x="887805" y="363877"/>
                </a:cubicBezTo>
                <a:cubicBezTo>
                  <a:pt x="841562" y="321160"/>
                  <a:pt x="777682" y="299801"/>
                  <a:pt x="696167" y="299801"/>
                </a:cubicBezTo>
                <a:cubicBezTo>
                  <a:pt x="616221" y="299801"/>
                  <a:pt x="553517" y="317437"/>
                  <a:pt x="508057" y="352708"/>
                </a:cubicBezTo>
                <a:cubicBezTo>
                  <a:pt x="462597" y="387978"/>
                  <a:pt x="439866" y="431479"/>
                  <a:pt x="439866" y="483209"/>
                </a:cubicBezTo>
                <a:cubicBezTo>
                  <a:pt x="439866" y="533372"/>
                  <a:pt x="462792" y="573542"/>
                  <a:pt x="508645" y="603717"/>
                </a:cubicBezTo>
                <a:cubicBezTo>
                  <a:pt x="554497" y="633894"/>
                  <a:pt x="640518" y="671712"/>
                  <a:pt x="766709" y="717171"/>
                </a:cubicBezTo>
                <a:cubicBezTo>
                  <a:pt x="961090" y="775172"/>
                  <a:pt x="1107464" y="846498"/>
                  <a:pt x="1205830" y="931148"/>
                </a:cubicBezTo>
                <a:cubicBezTo>
                  <a:pt x="1304195" y="1015798"/>
                  <a:pt x="1353378" y="1132190"/>
                  <a:pt x="1353378" y="1280328"/>
                </a:cubicBezTo>
                <a:cubicBezTo>
                  <a:pt x="1353378" y="1430816"/>
                  <a:pt x="1294789" y="1548581"/>
                  <a:pt x="1177613" y="1633623"/>
                </a:cubicBezTo>
                <a:cubicBezTo>
                  <a:pt x="1060436" y="1718664"/>
                  <a:pt x="905048" y="1761185"/>
                  <a:pt x="711451" y="1761185"/>
                </a:cubicBezTo>
                <a:cubicBezTo>
                  <a:pt x="517071" y="1761185"/>
                  <a:pt x="348947" y="1712393"/>
                  <a:pt x="207080" y="1614811"/>
                </a:cubicBezTo>
                <a:cubicBezTo>
                  <a:pt x="65214" y="1517229"/>
                  <a:pt x="-3761" y="1376734"/>
                  <a:pt x="159" y="1193326"/>
                </a:cubicBezTo>
                <a:lnTo>
                  <a:pt x="2510" y="1186272"/>
                </a:lnTo>
                <a:lnTo>
                  <a:pt x="389312" y="1186272"/>
                </a:lnTo>
                <a:cubicBezTo>
                  <a:pt x="389312" y="1285030"/>
                  <a:pt x="415961" y="1355572"/>
                  <a:pt x="469259" y="1397897"/>
                </a:cubicBezTo>
                <a:cubicBezTo>
                  <a:pt x="522557" y="1440221"/>
                  <a:pt x="603288" y="1461384"/>
                  <a:pt x="711451" y="1461384"/>
                </a:cubicBezTo>
                <a:cubicBezTo>
                  <a:pt x="793749" y="1461384"/>
                  <a:pt x="855082" y="1444925"/>
                  <a:pt x="895447" y="1412005"/>
                </a:cubicBezTo>
                <a:cubicBezTo>
                  <a:pt x="935812" y="1379086"/>
                  <a:pt x="955995" y="1335977"/>
                  <a:pt x="955995" y="1282679"/>
                </a:cubicBezTo>
                <a:cubicBezTo>
                  <a:pt x="955995" y="1222327"/>
                  <a:pt x="936009" y="1175692"/>
                  <a:pt x="896035" y="1142772"/>
                </a:cubicBezTo>
                <a:cubicBezTo>
                  <a:pt x="856061" y="1109852"/>
                  <a:pt x="784345" y="1074973"/>
                  <a:pt x="680883" y="1038136"/>
                </a:cubicBezTo>
                <a:cubicBezTo>
                  <a:pt x="464556" y="969946"/>
                  <a:pt x="304271" y="896856"/>
                  <a:pt x="200026" y="818869"/>
                </a:cubicBezTo>
                <a:cubicBezTo>
                  <a:pt x="95782" y="740882"/>
                  <a:pt x="43659" y="628212"/>
                  <a:pt x="43659" y="480858"/>
                </a:cubicBezTo>
                <a:cubicBezTo>
                  <a:pt x="43659" y="337423"/>
                  <a:pt x="105774" y="221423"/>
                  <a:pt x="230006" y="132854"/>
                </a:cubicBezTo>
                <a:cubicBezTo>
                  <a:pt x="354237" y="44285"/>
                  <a:pt x="511975" y="0"/>
                  <a:pt x="703221" y="0"/>
                </a:cubicBez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735447" y="1336195"/>
            <a:ext cx="2115066" cy="1711805"/>
          </a:xfrm>
          <a:custGeom>
            <a:avLst/>
            <a:gdLst>
              <a:gd name="connsiteX0" fmla="*/ 0 w 2115066"/>
              <a:gd name="connsiteY0" fmla="*/ 0 h 1711805"/>
              <a:gd name="connsiteX1" fmla="*/ 385627 w 2115066"/>
              <a:gd name="connsiteY1" fmla="*/ 0 h 1711805"/>
              <a:gd name="connsiteX2" fmla="*/ 610183 w 2115066"/>
              <a:gd name="connsiteY2" fmla="*/ 1122784 h 1711805"/>
              <a:gd name="connsiteX3" fmla="*/ 617237 w 2115066"/>
              <a:gd name="connsiteY3" fmla="*/ 1122784 h 1711805"/>
              <a:gd name="connsiteX4" fmla="*/ 919390 w 2115066"/>
              <a:gd name="connsiteY4" fmla="*/ 0 h 1711805"/>
              <a:gd name="connsiteX5" fmla="*/ 1195677 w 2115066"/>
              <a:gd name="connsiteY5" fmla="*/ 0 h 1711805"/>
              <a:gd name="connsiteX6" fmla="*/ 1499005 w 2115066"/>
              <a:gd name="connsiteY6" fmla="*/ 1122784 h 1711805"/>
              <a:gd name="connsiteX7" fmla="*/ 1506059 w 2115066"/>
              <a:gd name="connsiteY7" fmla="*/ 1122784 h 1711805"/>
              <a:gd name="connsiteX8" fmla="*/ 1730616 w 2115066"/>
              <a:gd name="connsiteY8" fmla="*/ 0 h 1711805"/>
              <a:gd name="connsiteX9" fmla="*/ 2115066 w 2115066"/>
              <a:gd name="connsiteY9" fmla="*/ 0 h 1711805"/>
              <a:gd name="connsiteX10" fmla="*/ 1722386 w 2115066"/>
              <a:gd name="connsiteY10" fmla="*/ 1711805 h 1711805"/>
              <a:gd name="connsiteX11" fmla="*/ 1348517 w 2115066"/>
              <a:gd name="connsiteY11" fmla="*/ 1711805 h 1711805"/>
              <a:gd name="connsiteX12" fmla="*/ 1060472 w 2115066"/>
              <a:gd name="connsiteY12" fmla="*/ 656035 h 1711805"/>
              <a:gd name="connsiteX13" fmla="*/ 1053418 w 2115066"/>
              <a:gd name="connsiteY13" fmla="*/ 656035 h 1711805"/>
              <a:gd name="connsiteX14" fmla="*/ 767726 w 2115066"/>
              <a:gd name="connsiteY14" fmla="*/ 1711805 h 1711805"/>
              <a:gd name="connsiteX15" fmla="*/ 393855 w 2115066"/>
              <a:gd name="connsiteY15" fmla="*/ 1711805 h 171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15066" h="1711805">
                <a:moveTo>
                  <a:pt x="0" y="0"/>
                </a:moveTo>
                <a:lnTo>
                  <a:pt x="385627" y="0"/>
                </a:lnTo>
                <a:lnTo>
                  <a:pt x="610183" y="1122784"/>
                </a:lnTo>
                <a:lnTo>
                  <a:pt x="617237" y="1122784"/>
                </a:lnTo>
                <a:lnTo>
                  <a:pt x="919390" y="0"/>
                </a:lnTo>
                <a:lnTo>
                  <a:pt x="1195677" y="0"/>
                </a:lnTo>
                <a:lnTo>
                  <a:pt x="1499005" y="1122784"/>
                </a:lnTo>
                <a:lnTo>
                  <a:pt x="1506059" y="1122784"/>
                </a:lnTo>
                <a:lnTo>
                  <a:pt x="1730616" y="0"/>
                </a:lnTo>
                <a:lnTo>
                  <a:pt x="2115066" y="0"/>
                </a:lnTo>
                <a:lnTo>
                  <a:pt x="1722386" y="1711805"/>
                </a:lnTo>
                <a:lnTo>
                  <a:pt x="1348517" y="1711805"/>
                </a:lnTo>
                <a:lnTo>
                  <a:pt x="1060472" y="656035"/>
                </a:lnTo>
                <a:lnTo>
                  <a:pt x="1053418" y="656035"/>
                </a:lnTo>
                <a:lnTo>
                  <a:pt x="767726" y="1711805"/>
                </a:lnTo>
                <a:lnTo>
                  <a:pt x="393855" y="1711805"/>
                </a:ln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6671857" y="1314610"/>
            <a:ext cx="1454329" cy="1761185"/>
          </a:xfrm>
          <a:custGeom>
            <a:avLst/>
            <a:gdLst>
              <a:gd name="connsiteX0" fmla="*/ 727752 w 1454329"/>
              <a:gd name="connsiteY0" fmla="*/ 305680 h 1761185"/>
              <a:gd name="connsiteX1" fmla="*/ 481445 w 1454329"/>
              <a:gd name="connsiteY1" fmla="*/ 422661 h 1761185"/>
              <a:gd name="connsiteX2" fmla="*/ 396207 w 1454329"/>
              <a:gd name="connsiteY2" fmla="*/ 724226 h 1761185"/>
              <a:gd name="connsiteX3" fmla="*/ 396207 w 1454329"/>
              <a:gd name="connsiteY3" fmla="*/ 1034608 h 1761185"/>
              <a:gd name="connsiteX4" fmla="*/ 482621 w 1454329"/>
              <a:gd name="connsiteY4" fmla="*/ 1337936 h 1761185"/>
              <a:gd name="connsiteX5" fmla="*/ 730104 w 1454329"/>
              <a:gd name="connsiteY5" fmla="*/ 1455505 h 1761185"/>
              <a:gd name="connsiteX6" fmla="*/ 972296 w 1454329"/>
              <a:gd name="connsiteY6" fmla="*/ 1337936 h 1761185"/>
              <a:gd name="connsiteX7" fmla="*/ 1058121 w 1454329"/>
              <a:gd name="connsiteY7" fmla="*/ 1034608 h 1761185"/>
              <a:gd name="connsiteX8" fmla="*/ 1058121 w 1454329"/>
              <a:gd name="connsiteY8" fmla="*/ 724226 h 1761185"/>
              <a:gd name="connsiteX9" fmla="*/ 971708 w 1454329"/>
              <a:gd name="connsiteY9" fmla="*/ 423249 h 1761185"/>
              <a:gd name="connsiteX10" fmla="*/ 727752 w 1454329"/>
              <a:gd name="connsiteY10" fmla="*/ 305680 h 1761185"/>
              <a:gd name="connsiteX11" fmla="*/ 727752 w 1454329"/>
              <a:gd name="connsiteY11" fmla="*/ 0 h 1761185"/>
              <a:gd name="connsiteX12" fmla="*/ 1252111 w 1454329"/>
              <a:gd name="connsiteY12" fmla="*/ 205746 h 1761185"/>
              <a:gd name="connsiteX13" fmla="*/ 1454329 w 1454329"/>
              <a:gd name="connsiteY13" fmla="*/ 726577 h 1761185"/>
              <a:gd name="connsiteX14" fmla="*/ 1454329 w 1454329"/>
              <a:gd name="connsiteY14" fmla="*/ 1034608 h 1761185"/>
              <a:gd name="connsiteX15" fmla="*/ 1253874 w 1454329"/>
              <a:gd name="connsiteY15" fmla="*/ 1556027 h 1761185"/>
              <a:gd name="connsiteX16" fmla="*/ 730104 w 1454329"/>
              <a:gd name="connsiteY16" fmla="*/ 1761185 h 1761185"/>
              <a:gd name="connsiteX17" fmla="*/ 202219 w 1454329"/>
              <a:gd name="connsiteY17" fmla="*/ 1556027 h 1761185"/>
              <a:gd name="connsiteX18" fmla="*/ 0 w 1454329"/>
              <a:gd name="connsiteY18" fmla="*/ 1034608 h 1761185"/>
              <a:gd name="connsiteX19" fmla="*/ 0 w 1454329"/>
              <a:gd name="connsiteY19" fmla="*/ 726577 h 1761185"/>
              <a:gd name="connsiteX20" fmla="*/ 201631 w 1454329"/>
              <a:gd name="connsiteY20" fmla="*/ 205746 h 1761185"/>
              <a:gd name="connsiteX21" fmla="*/ 727752 w 1454329"/>
              <a:gd name="connsiteY21" fmla="*/ 0 h 17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54329" h="1761185">
                <a:moveTo>
                  <a:pt x="727752" y="305680"/>
                </a:moveTo>
                <a:cubicBezTo>
                  <a:pt x="620373" y="305680"/>
                  <a:pt x="538270" y="344674"/>
                  <a:pt x="481445" y="422661"/>
                </a:cubicBezTo>
                <a:cubicBezTo>
                  <a:pt x="424620" y="500649"/>
                  <a:pt x="396207" y="601170"/>
                  <a:pt x="396207" y="724226"/>
                </a:cubicBezTo>
                <a:lnTo>
                  <a:pt x="396207" y="1034608"/>
                </a:lnTo>
                <a:cubicBezTo>
                  <a:pt x="396207" y="1158447"/>
                  <a:pt x="425012" y="1259557"/>
                  <a:pt x="482621" y="1337936"/>
                </a:cubicBezTo>
                <a:cubicBezTo>
                  <a:pt x="540230" y="1416316"/>
                  <a:pt x="622723" y="1455505"/>
                  <a:pt x="730104" y="1455505"/>
                </a:cubicBezTo>
                <a:cubicBezTo>
                  <a:pt x="834348" y="1455505"/>
                  <a:pt x="915079" y="1416316"/>
                  <a:pt x="972296" y="1337936"/>
                </a:cubicBezTo>
                <a:cubicBezTo>
                  <a:pt x="1029513" y="1259557"/>
                  <a:pt x="1058121" y="1158447"/>
                  <a:pt x="1058121" y="1034608"/>
                </a:cubicBezTo>
                <a:lnTo>
                  <a:pt x="1058121" y="724226"/>
                </a:lnTo>
                <a:cubicBezTo>
                  <a:pt x="1058121" y="601955"/>
                  <a:pt x="1029317" y="501628"/>
                  <a:pt x="971708" y="423249"/>
                </a:cubicBezTo>
                <a:cubicBezTo>
                  <a:pt x="914099" y="344869"/>
                  <a:pt x="832781" y="305680"/>
                  <a:pt x="727752" y="305680"/>
                </a:cubicBezTo>
                <a:close/>
                <a:moveTo>
                  <a:pt x="727752" y="0"/>
                </a:moveTo>
                <a:cubicBezTo>
                  <a:pt x="942512" y="0"/>
                  <a:pt x="1117297" y="68583"/>
                  <a:pt x="1252111" y="205746"/>
                </a:cubicBezTo>
                <a:cubicBezTo>
                  <a:pt x="1386923" y="342910"/>
                  <a:pt x="1454329" y="516521"/>
                  <a:pt x="1454329" y="726577"/>
                </a:cubicBezTo>
                <a:lnTo>
                  <a:pt x="1454329" y="1034608"/>
                </a:lnTo>
                <a:cubicBezTo>
                  <a:pt x="1454329" y="1245449"/>
                  <a:pt x="1387511" y="1419254"/>
                  <a:pt x="1253874" y="1556027"/>
                </a:cubicBezTo>
                <a:cubicBezTo>
                  <a:pt x="1120237" y="1692799"/>
                  <a:pt x="945647" y="1761185"/>
                  <a:pt x="730104" y="1761185"/>
                </a:cubicBezTo>
                <a:cubicBezTo>
                  <a:pt x="512992" y="1761185"/>
                  <a:pt x="337031" y="1692799"/>
                  <a:pt x="202219" y="1556027"/>
                </a:cubicBezTo>
                <a:cubicBezTo>
                  <a:pt x="67406" y="1419254"/>
                  <a:pt x="0" y="1245449"/>
                  <a:pt x="0" y="1034608"/>
                </a:cubicBezTo>
                <a:lnTo>
                  <a:pt x="0" y="726577"/>
                </a:lnTo>
                <a:cubicBezTo>
                  <a:pt x="0" y="516521"/>
                  <a:pt x="67210" y="342910"/>
                  <a:pt x="201631" y="205746"/>
                </a:cubicBezTo>
                <a:cubicBezTo>
                  <a:pt x="336052" y="68583"/>
                  <a:pt x="511425" y="0"/>
                  <a:pt x="727752" y="0"/>
                </a:cubicBez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 hasCustomPrompt="1"/>
          </p:nvPr>
        </p:nvSpPr>
        <p:spPr>
          <a:xfrm>
            <a:off x="9356079" y="1336195"/>
            <a:ext cx="1297962" cy="1711805"/>
          </a:xfrm>
          <a:custGeom>
            <a:avLst/>
            <a:gdLst>
              <a:gd name="connsiteX0" fmla="*/ 0 w 1297962"/>
              <a:gd name="connsiteY0" fmla="*/ 0 h 1711805"/>
              <a:gd name="connsiteX1" fmla="*/ 1297962 w 1297962"/>
              <a:gd name="connsiteY1" fmla="*/ 0 h 1711805"/>
              <a:gd name="connsiteX2" fmla="*/ 1297962 w 1297962"/>
              <a:gd name="connsiteY2" fmla="*/ 305679 h 1711805"/>
              <a:gd name="connsiteX3" fmla="*/ 846497 w 1297962"/>
              <a:gd name="connsiteY3" fmla="*/ 305679 h 1711805"/>
              <a:gd name="connsiteX4" fmla="*/ 846497 w 1297962"/>
              <a:gd name="connsiteY4" fmla="*/ 1711805 h 1711805"/>
              <a:gd name="connsiteX5" fmla="*/ 447938 w 1297962"/>
              <a:gd name="connsiteY5" fmla="*/ 1711805 h 1711805"/>
              <a:gd name="connsiteX6" fmla="*/ 447938 w 1297962"/>
              <a:gd name="connsiteY6" fmla="*/ 305679 h 1711805"/>
              <a:gd name="connsiteX7" fmla="*/ 0 w 1297962"/>
              <a:gd name="connsiteY7" fmla="*/ 305679 h 171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7962" h="1711805">
                <a:moveTo>
                  <a:pt x="0" y="0"/>
                </a:moveTo>
                <a:lnTo>
                  <a:pt x="1297962" y="0"/>
                </a:lnTo>
                <a:lnTo>
                  <a:pt x="1297962" y="305679"/>
                </a:lnTo>
                <a:lnTo>
                  <a:pt x="846497" y="305679"/>
                </a:lnTo>
                <a:lnTo>
                  <a:pt x="846497" y="1711805"/>
                </a:lnTo>
                <a:lnTo>
                  <a:pt x="447938" y="1711805"/>
                </a:lnTo>
                <a:lnTo>
                  <a:pt x="447938" y="305679"/>
                </a:lnTo>
                <a:lnTo>
                  <a:pt x="0" y="305679"/>
                </a:ln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>
            <a:off x="5657806" y="0"/>
            <a:ext cx="6534194" cy="6858000"/>
          </a:xfrm>
          <a:custGeom>
            <a:avLst/>
            <a:gdLst>
              <a:gd name="connsiteX0" fmla="*/ 684182 w 6534194"/>
              <a:gd name="connsiteY0" fmla="*/ 0 h 6858000"/>
              <a:gd name="connsiteX1" fmla="*/ 6534194 w 6534194"/>
              <a:gd name="connsiteY1" fmla="*/ 0 h 6858000"/>
              <a:gd name="connsiteX2" fmla="*/ 6534194 w 6534194"/>
              <a:gd name="connsiteY2" fmla="*/ 6858000 h 6858000"/>
              <a:gd name="connsiteX3" fmla="*/ 455288 w 6534194"/>
              <a:gd name="connsiteY3" fmla="*/ 6858000 h 6858000"/>
              <a:gd name="connsiteX4" fmla="*/ 354814 w 6534194"/>
              <a:gd name="connsiteY4" fmla="*/ 6588092 h 6858000"/>
              <a:gd name="connsiteX5" fmla="*/ 45 w 6534194"/>
              <a:gd name="connsiteY5" fmla="*/ 4972051 h 6858000"/>
              <a:gd name="connsiteX6" fmla="*/ 1066845 w 6534194"/>
              <a:gd name="connsiteY6" fmla="*/ 1619251 h 6858000"/>
              <a:gd name="connsiteX7" fmla="*/ 749469 w 6534194"/>
              <a:gd name="connsiteY7" fmla="*/ 1670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34194" h="6858000">
                <a:moveTo>
                  <a:pt x="684182" y="0"/>
                </a:moveTo>
                <a:lnTo>
                  <a:pt x="6534194" y="0"/>
                </a:lnTo>
                <a:lnTo>
                  <a:pt x="6534194" y="6858000"/>
                </a:lnTo>
                <a:lnTo>
                  <a:pt x="455288" y="6858000"/>
                </a:lnTo>
                <a:lnTo>
                  <a:pt x="354814" y="6588092"/>
                </a:lnTo>
                <a:cubicBezTo>
                  <a:pt x="143230" y="5991586"/>
                  <a:pt x="-2932" y="5421512"/>
                  <a:pt x="45" y="4972051"/>
                </a:cubicBezTo>
                <a:cubicBezTo>
                  <a:pt x="9569" y="3533776"/>
                  <a:pt x="1070020" y="3032126"/>
                  <a:pt x="1066845" y="1619251"/>
                </a:cubicBezTo>
                <a:cubicBezTo>
                  <a:pt x="1065852" y="1177728"/>
                  <a:pt x="936806" y="673883"/>
                  <a:pt x="749469" y="16701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546041" y="797082"/>
            <a:ext cx="29534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  <a:alpha val="15000"/>
                  </a:schemeClr>
                </a:solidFill>
              </a:rPr>
              <a:t>01</a:t>
            </a:r>
            <a:endParaRPr lang="en-US" sz="13800" b="1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597530" y="797082"/>
            <a:ext cx="29534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alpha val="15000"/>
                  </a:schemeClr>
                </a:solidFill>
              </a:rPr>
              <a:t>02</a:t>
            </a:r>
            <a:endParaRPr lang="en-US" sz="13800" b="1" dirty="0">
              <a:solidFill>
                <a:schemeClr val="bg1">
                  <a:alpha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897596" y="578344"/>
            <a:ext cx="2340576" cy="4556114"/>
          </a:xfrm>
          <a:prstGeom prst="rect">
            <a:avLst/>
          </a:prstGeom>
          <a:effectLst>
            <a:outerShdw blurRad="698500" dist="355600" dir="2700000" sx="95000" sy="95000" algn="tl" rotWithShape="0">
              <a:prstClr val="black">
                <a:alpha val="29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507967" y="449943"/>
            <a:ext cx="3744890" cy="5196114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8199128" y="1166814"/>
            <a:ext cx="1906897" cy="3365596"/>
          </a:xfrm>
          <a:custGeom>
            <a:avLst/>
            <a:gdLst>
              <a:gd name="connsiteX0" fmla="*/ 0 w 1889743"/>
              <a:gd name="connsiteY0" fmla="*/ 0 h 3360390"/>
              <a:gd name="connsiteX1" fmla="*/ 1889743 w 1889743"/>
              <a:gd name="connsiteY1" fmla="*/ 0 h 3360390"/>
              <a:gd name="connsiteX2" fmla="*/ 1889743 w 1889743"/>
              <a:gd name="connsiteY2" fmla="*/ 3360390 h 3360390"/>
              <a:gd name="connsiteX3" fmla="*/ 0 w 1889743"/>
              <a:gd name="connsiteY3" fmla="*/ 3360390 h 336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9743" h="3360390">
                <a:moveTo>
                  <a:pt x="0" y="0"/>
                </a:moveTo>
                <a:lnTo>
                  <a:pt x="1889743" y="0"/>
                </a:lnTo>
                <a:lnTo>
                  <a:pt x="1889743" y="3360390"/>
                </a:lnTo>
                <a:lnTo>
                  <a:pt x="0" y="33603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>
              <a:prstClr val="black">
                <a:alpha val="24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2126404" y="797082"/>
            <a:ext cx="1897909" cy="4104731"/>
          </a:xfrm>
          <a:custGeom>
            <a:avLst/>
            <a:gdLst>
              <a:gd name="connsiteX0" fmla="*/ 176687 w 1887081"/>
              <a:gd name="connsiteY0" fmla="*/ 0 h 4104731"/>
              <a:gd name="connsiteX1" fmla="*/ 407464 w 1887081"/>
              <a:gd name="connsiteY1" fmla="*/ 0 h 4104731"/>
              <a:gd name="connsiteX2" fmla="*/ 407464 w 1887081"/>
              <a:gd name="connsiteY2" fmla="*/ 13141 h 4104731"/>
              <a:gd name="connsiteX3" fmla="*/ 548356 w 1887081"/>
              <a:gd name="connsiteY3" fmla="*/ 153688 h 4104731"/>
              <a:gd name="connsiteX4" fmla="*/ 1341288 w 1887081"/>
              <a:gd name="connsiteY4" fmla="*/ 153688 h 4104731"/>
              <a:gd name="connsiteX5" fmla="*/ 1482179 w 1887081"/>
              <a:gd name="connsiteY5" fmla="*/ 13141 h 4104731"/>
              <a:gd name="connsiteX6" fmla="*/ 1482179 w 1887081"/>
              <a:gd name="connsiteY6" fmla="*/ 0 h 4104731"/>
              <a:gd name="connsiteX7" fmla="*/ 1710394 w 1887081"/>
              <a:gd name="connsiteY7" fmla="*/ 0 h 4104731"/>
              <a:gd name="connsiteX8" fmla="*/ 1887081 w 1887081"/>
              <a:gd name="connsiteY8" fmla="*/ 176256 h 4104731"/>
              <a:gd name="connsiteX9" fmla="*/ 1887081 w 1887081"/>
              <a:gd name="connsiteY9" fmla="*/ 3928475 h 4104731"/>
              <a:gd name="connsiteX10" fmla="*/ 1710394 w 1887081"/>
              <a:gd name="connsiteY10" fmla="*/ 4104731 h 4104731"/>
              <a:gd name="connsiteX11" fmla="*/ 176687 w 1887081"/>
              <a:gd name="connsiteY11" fmla="*/ 4104731 h 4104731"/>
              <a:gd name="connsiteX12" fmla="*/ 0 w 1887081"/>
              <a:gd name="connsiteY12" fmla="*/ 3928475 h 4104731"/>
              <a:gd name="connsiteX13" fmla="*/ 0 w 1887081"/>
              <a:gd name="connsiteY13" fmla="*/ 176256 h 4104731"/>
              <a:gd name="connsiteX14" fmla="*/ 176687 w 1887081"/>
              <a:gd name="connsiteY14" fmla="*/ 0 h 41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7081" h="4104731">
                <a:moveTo>
                  <a:pt x="176687" y="0"/>
                </a:moveTo>
                <a:lnTo>
                  <a:pt x="407464" y="0"/>
                </a:lnTo>
                <a:lnTo>
                  <a:pt x="407464" y="13141"/>
                </a:lnTo>
                <a:cubicBezTo>
                  <a:pt x="407464" y="90762"/>
                  <a:pt x="470543" y="153688"/>
                  <a:pt x="548356" y="153688"/>
                </a:cubicBezTo>
                <a:lnTo>
                  <a:pt x="1341288" y="153688"/>
                </a:lnTo>
                <a:cubicBezTo>
                  <a:pt x="1419100" y="153688"/>
                  <a:pt x="1482179" y="90762"/>
                  <a:pt x="1482179" y="13141"/>
                </a:cubicBezTo>
                <a:lnTo>
                  <a:pt x="1482179" y="0"/>
                </a:lnTo>
                <a:lnTo>
                  <a:pt x="1710394" y="0"/>
                </a:lnTo>
                <a:cubicBezTo>
                  <a:pt x="1807976" y="0"/>
                  <a:pt x="1887081" y="78912"/>
                  <a:pt x="1887081" y="176256"/>
                </a:cubicBezTo>
                <a:lnTo>
                  <a:pt x="1887081" y="3928475"/>
                </a:lnTo>
                <a:cubicBezTo>
                  <a:pt x="1887081" y="4025819"/>
                  <a:pt x="1807976" y="4104731"/>
                  <a:pt x="1710394" y="4104731"/>
                </a:cubicBezTo>
                <a:lnTo>
                  <a:pt x="176687" y="4104731"/>
                </a:lnTo>
                <a:cubicBezTo>
                  <a:pt x="79106" y="4104731"/>
                  <a:pt x="0" y="4025819"/>
                  <a:pt x="0" y="3928475"/>
                </a:cubicBezTo>
                <a:lnTo>
                  <a:pt x="0" y="176256"/>
                </a:lnTo>
                <a:cubicBezTo>
                  <a:pt x="0" y="78912"/>
                  <a:pt x="79106" y="0"/>
                  <a:pt x="1766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13" grpId="0" animBg="1"/>
      <p:bldP spid="16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2135066" y="1235505"/>
            <a:ext cx="6721598" cy="4223044"/>
          </a:xfrm>
          <a:custGeom>
            <a:avLst/>
            <a:gdLst>
              <a:gd name="connsiteX0" fmla="*/ 0 w 6721598"/>
              <a:gd name="connsiteY0" fmla="*/ 0 h 4223044"/>
              <a:gd name="connsiteX1" fmla="*/ 6721598 w 6721598"/>
              <a:gd name="connsiteY1" fmla="*/ 0 h 4223044"/>
              <a:gd name="connsiteX2" fmla="*/ 6721598 w 6721598"/>
              <a:gd name="connsiteY2" fmla="*/ 4223044 h 4223044"/>
              <a:gd name="connsiteX3" fmla="*/ 0 w 6721598"/>
              <a:gd name="connsiteY3" fmla="*/ 4223044 h 422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1598" h="4223044">
                <a:moveTo>
                  <a:pt x="0" y="0"/>
                </a:moveTo>
                <a:lnTo>
                  <a:pt x="6721598" y="0"/>
                </a:lnTo>
                <a:lnTo>
                  <a:pt x="6721598" y="4223044"/>
                </a:lnTo>
                <a:lnTo>
                  <a:pt x="0" y="4223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>
              <a:prstClr val="black">
                <a:alpha val="24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934632" y="0"/>
            <a:ext cx="4257368" cy="6858000"/>
          </a:xfrm>
          <a:custGeom>
            <a:avLst/>
            <a:gdLst>
              <a:gd name="connsiteX0" fmla="*/ 0 w 4257368"/>
              <a:gd name="connsiteY0" fmla="*/ 0 h 6858000"/>
              <a:gd name="connsiteX1" fmla="*/ 4257368 w 4257368"/>
              <a:gd name="connsiteY1" fmla="*/ 0 h 6858000"/>
              <a:gd name="connsiteX2" fmla="*/ 4257368 w 4257368"/>
              <a:gd name="connsiteY2" fmla="*/ 6858000 h 6858000"/>
              <a:gd name="connsiteX3" fmla="*/ 0 w 42573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368" h="6858000">
                <a:moveTo>
                  <a:pt x="0" y="0"/>
                </a:moveTo>
                <a:lnTo>
                  <a:pt x="4257368" y="0"/>
                </a:lnTo>
                <a:lnTo>
                  <a:pt x="425736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494632" y="653143"/>
            <a:ext cx="9202736" cy="2278743"/>
          </a:xfrm>
          <a:prstGeom prst="roundRect">
            <a:avLst>
              <a:gd name="adj" fmla="val 2655"/>
            </a:avLst>
          </a:prstGeom>
          <a:noFill/>
          <a:effectLst>
            <a:outerShdw blurRad="1270000" dist="673100" dir="5400000" sx="86000" sy="86000" algn="t" rotWithShape="0">
              <a:prstClr val="black">
                <a:alpha val="27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ldLvl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99459" y="1380675"/>
            <a:ext cx="4343398" cy="4343398"/>
          </a:xfrm>
          <a:custGeom>
            <a:avLst/>
            <a:gdLst>
              <a:gd name="connsiteX0" fmla="*/ 2171699 w 4343398"/>
              <a:gd name="connsiteY0" fmla="*/ 0 h 4343398"/>
              <a:gd name="connsiteX1" fmla="*/ 4343398 w 4343398"/>
              <a:gd name="connsiteY1" fmla="*/ 2171699 h 4343398"/>
              <a:gd name="connsiteX2" fmla="*/ 2171699 w 4343398"/>
              <a:gd name="connsiteY2" fmla="*/ 4343398 h 4343398"/>
              <a:gd name="connsiteX3" fmla="*/ 0 w 4343398"/>
              <a:gd name="connsiteY3" fmla="*/ 2171699 h 4343398"/>
              <a:gd name="connsiteX4" fmla="*/ 2171699 w 4343398"/>
              <a:gd name="connsiteY4" fmla="*/ 0 h 434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3398" h="4343398">
                <a:moveTo>
                  <a:pt x="2171699" y="0"/>
                </a:moveTo>
                <a:cubicBezTo>
                  <a:pt x="3371095" y="0"/>
                  <a:pt x="4343398" y="972303"/>
                  <a:pt x="4343398" y="2171699"/>
                </a:cubicBezTo>
                <a:cubicBezTo>
                  <a:pt x="4343398" y="3371095"/>
                  <a:pt x="3371095" y="4343398"/>
                  <a:pt x="2171699" y="4343398"/>
                </a:cubicBezTo>
                <a:cubicBezTo>
                  <a:pt x="972303" y="4343398"/>
                  <a:pt x="0" y="3371095"/>
                  <a:pt x="0" y="2171699"/>
                </a:cubicBezTo>
                <a:cubicBezTo>
                  <a:pt x="0" y="972303"/>
                  <a:pt x="972303" y="0"/>
                  <a:pt x="2171699" y="0"/>
                </a:cubicBezTo>
                <a:close/>
              </a:path>
            </a:pathLst>
          </a:custGeom>
          <a:noFill/>
          <a:ln w="127000">
            <a:solidFill>
              <a:schemeClr val="bg1"/>
            </a:solidFill>
          </a:ln>
          <a:effectLst>
            <a:outerShdw blurRad="952500" dist="6477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695" y="0"/>
            <a:ext cx="5449307" cy="6858000"/>
          </a:xfrm>
          <a:custGeom>
            <a:avLst/>
            <a:gdLst>
              <a:gd name="connsiteX0" fmla="*/ 1035809 w 5449307"/>
              <a:gd name="connsiteY0" fmla="*/ 0 h 6858000"/>
              <a:gd name="connsiteX1" fmla="*/ 5449307 w 5449307"/>
              <a:gd name="connsiteY1" fmla="*/ 0 h 6858000"/>
              <a:gd name="connsiteX2" fmla="*/ 5449307 w 5449307"/>
              <a:gd name="connsiteY2" fmla="*/ 6858000 h 6858000"/>
              <a:gd name="connsiteX3" fmla="*/ 2850176 w 5449307"/>
              <a:gd name="connsiteY3" fmla="*/ 6858000 h 6858000"/>
              <a:gd name="connsiteX4" fmla="*/ 2823744 w 5449307"/>
              <a:gd name="connsiteY4" fmla="*/ 6807034 h 6858000"/>
              <a:gd name="connsiteX5" fmla="*/ 1622 w 5449307"/>
              <a:gd name="connsiteY5" fmla="*/ 3066067 h 6858000"/>
              <a:gd name="connsiteX6" fmla="*/ 1000369 w 5449307"/>
              <a:gd name="connsiteY6" fmla="*/ 1209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9307" h="6858000">
                <a:moveTo>
                  <a:pt x="1035809" y="0"/>
                </a:moveTo>
                <a:lnTo>
                  <a:pt x="5449307" y="0"/>
                </a:lnTo>
                <a:lnTo>
                  <a:pt x="5449307" y="6858000"/>
                </a:lnTo>
                <a:lnTo>
                  <a:pt x="2850176" y="6858000"/>
                </a:lnTo>
                <a:lnTo>
                  <a:pt x="2823744" y="6807034"/>
                </a:lnTo>
                <a:cubicBezTo>
                  <a:pt x="2261088" y="5829973"/>
                  <a:pt x="43562" y="4807683"/>
                  <a:pt x="1622" y="3066067"/>
                </a:cubicBezTo>
                <a:cubicBezTo>
                  <a:pt x="-40319" y="1324452"/>
                  <a:pt x="742889" y="853318"/>
                  <a:pt x="1000369" y="1209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>
            <a:off x="1" y="0"/>
            <a:ext cx="6808123" cy="6858000"/>
          </a:xfrm>
          <a:custGeom>
            <a:avLst/>
            <a:gdLst>
              <a:gd name="connsiteX0" fmla="*/ 0 w 6808123"/>
              <a:gd name="connsiteY0" fmla="*/ 0 h 6858000"/>
              <a:gd name="connsiteX1" fmla="*/ 2570134 w 6808123"/>
              <a:gd name="connsiteY1" fmla="*/ 0 h 6858000"/>
              <a:gd name="connsiteX2" fmla="*/ 6808123 w 6808123"/>
              <a:gd name="connsiteY2" fmla="*/ 6858000 h 6858000"/>
              <a:gd name="connsiteX3" fmla="*/ 0 w 68081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8123" h="6858000">
                <a:moveTo>
                  <a:pt x="0" y="0"/>
                </a:moveTo>
                <a:lnTo>
                  <a:pt x="2570134" y="0"/>
                </a:lnTo>
                <a:lnTo>
                  <a:pt x="680812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1182437" y="838200"/>
            <a:ext cx="5181600" cy="5181600"/>
          </a:xfrm>
          <a:custGeom>
            <a:avLst/>
            <a:gdLst>
              <a:gd name="connsiteX0" fmla="*/ 2610356 w 5220712"/>
              <a:gd name="connsiteY0" fmla="*/ 0 h 5220712"/>
              <a:gd name="connsiteX1" fmla="*/ 5220712 w 5220712"/>
              <a:gd name="connsiteY1" fmla="*/ 2610356 h 5220712"/>
              <a:gd name="connsiteX2" fmla="*/ 2610356 w 5220712"/>
              <a:gd name="connsiteY2" fmla="*/ 5220712 h 5220712"/>
              <a:gd name="connsiteX3" fmla="*/ 0 w 5220712"/>
              <a:gd name="connsiteY3" fmla="*/ 2610356 h 5220712"/>
              <a:gd name="connsiteX4" fmla="*/ 2610356 w 5220712"/>
              <a:gd name="connsiteY4" fmla="*/ 0 h 5220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712" h="5220712">
                <a:moveTo>
                  <a:pt x="2610356" y="0"/>
                </a:moveTo>
                <a:cubicBezTo>
                  <a:pt x="4052016" y="0"/>
                  <a:pt x="5220712" y="1168696"/>
                  <a:pt x="5220712" y="2610356"/>
                </a:cubicBezTo>
                <a:cubicBezTo>
                  <a:pt x="5220712" y="4052016"/>
                  <a:pt x="4052016" y="5220712"/>
                  <a:pt x="2610356" y="5220712"/>
                </a:cubicBezTo>
                <a:cubicBezTo>
                  <a:pt x="1168696" y="5220712"/>
                  <a:pt x="0" y="4052016"/>
                  <a:pt x="0" y="2610356"/>
                </a:cubicBezTo>
                <a:cubicBezTo>
                  <a:pt x="0" y="1168696"/>
                  <a:pt x="1168696" y="0"/>
                  <a:pt x="2610356" y="0"/>
                </a:cubicBezTo>
                <a:close/>
              </a:path>
            </a:pathLst>
          </a:custGeom>
          <a:noFill/>
          <a:effectLst>
            <a:outerShdw blurRad="1270000" dist="571500" dir="5400000" sx="89000" sy="89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0" name="TextBox 29"/>
          <p:cNvSpPr txBox="1"/>
          <p:nvPr userDrawn="1"/>
        </p:nvSpPr>
        <p:spPr>
          <a:xfrm flipH="1">
            <a:off x="445436" y="6386877"/>
            <a:ext cx="4138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alpha val="45000"/>
                  </a:schemeClr>
                </a:solidFill>
                <a:latin typeface="+mj-lt"/>
              </a:rPr>
              <a:t>Copyright © Company. All rights. | www.companysite.com</a:t>
            </a:r>
            <a:endParaRPr lang="en-US" sz="1050" dirty="0">
              <a:solidFill>
                <a:schemeClr val="bg1">
                  <a:alpha val="45000"/>
                </a:schemeClr>
              </a:solidFill>
              <a:latin typeface="+mj-lt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screen">
            <a:biLevel thresh="25000"/>
          </a:blip>
          <a:stretch>
            <a:fillRect/>
          </a:stretch>
        </p:blipFill>
        <p:spPr>
          <a:xfrm>
            <a:off x="313775" y="217207"/>
            <a:ext cx="901414" cy="253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3" grpId="0" bldLvl="0" animBg="1"/>
      <p:bldP spid="30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8_Title Sli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21770" y="0"/>
            <a:ext cx="3148462" cy="6858000"/>
          </a:xfrm>
          <a:prstGeom prst="rect">
            <a:avLst/>
          </a:prstGeom>
          <a:solidFill>
            <a:schemeClr val="accent1">
              <a:lumMod val="7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 rot="10800000" flipV="1">
            <a:off x="10433048" y="68129"/>
            <a:ext cx="175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00" b="1" i="0" spc="-150" smtClean="0">
                <a:solidFill>
                  <a:schemeClr val="bg1">
                    <a:alpha val="45000"/>
                  </a:schemeClr>
                </a:solidFill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41300" b="1" i="0" spc="-150" dirty="0">
              <a:solidFill>
                <a:schemeClr val="bg1">
                  <a:alpha val="45000"/>
                </a:schemeClr>
              </a:solidFill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 flipH="1">
            <a:off x="445436" y="6386877"/>
            <a:ext cx="4138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alpha val="45000"/>
                  </a:schemeClr>
                </a:solidFill>
                <a:latin typeface="+mj-lt"/>
              </a:rPr>
              <a:t>Copyright © Company. All rights. | www.companysite.com</a:t>
            </a:r>
            <a:endParaRPr lang="en-US" sz="1050" dirty="0">
              <a:solidFill>
                <a:schemeClr val="bg1">
                  <a:alpha val="45000"/>
                </a:schemeClr>
              </a:solidFill>
              <a:latin typeface="+mj-lt"/>
            </a:endParaRPr>
          </a:p>
        </p:txBody>
      </p:sp>
      <p:sp>
        <p:nvSpPr>
          <p:cNvPr id="20" name="Freeform: Shape 19"/>
          <p:cNvSpPr/>
          <p:nvPr userDrawn="1"/>
        </p:nvSpPr>
        <p:spPr>
          <a:xfrm>
            <a:off x="9982198" y="6503524"/>
            <a:ext cx="1758952" cy="354475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0450050" y="6601913"/>
            <a:ext cx="823249" cy="148800"/>
            <a:chOff x="10435302" y="6601913"/>
            <a:chExt cx="823249" cy="148800"/>
          </a:xfrm>
          <a:solidFill>
            <a:schemeClr val="accent1"/>
          </a:solidFill>
        </p:grpSpPr>
        <p:sp>
          <p:nvSpPr>
            <p:cNvPr id="26" name="Freeform 22"/>
            <p:cNvSpPr>
              <a:spLocks noEditPoints="1"/>
            </p:cNvSpPr>
            <p:nvPr userDrawn="1"/>
          </p:nvSpPr>
          <p:spPr bwMode="auto">
            <a:xfrm>
              <a:off x="10435302" y="6611627"/>
              <a:ext cx="161605" cy="129373"/>
            </a:xfrm>
            <a:custGeom>
              <a:avLst/>
              <a:gdLst>
                <a:gd name="T0" fmla="*/ 68 w 200"/>
                <a:gd name="T1" fmla="*/ 160 h 160"/>
                <a:gd name="T2" fmla="*/ 2 w 200"/>
                <a:gd name="T3" fmla="*/ 123 h 160"/>
                <a:gd name="T4" fmla="*/ 17 w 200"/>
                <a:gd name="T5" fmla="*/ 118 h 160"/>
                <a:gd name="T6" fmla="*/ 24 w 200"/>
                <a:gd name="T7" fmla="*/ 100 h 160"/>
                <a:gd name="T8" fmla="*/ 16 w 200"/>
                <a:gd name="T9" fmla="*/ 82 h 160"/>
                <a:gd name="T10" fmla="*/ 12 w 200"/>
                <a:gd name="T11" fmla="*/ 49 h 160"/>
                <a:gd name="T12" fmla="*/ 10 w 200"/>
                <a:gd name="T13" fmla="*/ 31 h 160"/>
                <a:gd name="T14" fmla="*/ 27 w 200"/>
                <a:gd name="T15" fmla="*/ 2 h 160"/>
                <a:gd name="T16" fmla="*/ 44 w 200"/>
                <a:gd name="T17" fmla="*/ 17 h 160"/>
                <a:gd name="T18" fmla="*/ 97 w 200"/>
                <a:gd name="T19" fmla="*/ 14 h 160"/>
                <a:gd name="T20" fmla="*/ 145 w 200"/>
                <a:gd name="T21" fmla="*/ 2 h 160"/>
                <a:gd name="T22" fmla="*/ 172 w 200"/>
                <a:gd name="T23" fmla="*/ 6 h 160"/>
                <a:gd name="T24" fmla="*/ 183 w 200"/>
                <a:gd name="T25" fmla="*/ 2 h 160"/>
                <a:gd name="T26" fmla="*/ 190 w 200"/>
                <a:gd name="T27" fmla="*/ 17 h 160"/>
                <a:gd name="T28" fmla="*/ 196 w 200"/>
                <a:gd name="T29" fmla="*/ 18 h 160"/>
                <a:gd name="T30" fmla="*/ 197 w 200"/>
                <a:gd name="T31" fmla="*/ 19 h 160"/>
                <a:gd name="T32" fmla="*/ 197 w 200"/>
                <a:gd name="T33" fmla="*/ 20 h 160"/>
                <a:gd name="T34" fmla="*/ 200 w 200"/>
                <a:gd name="T35" fmla="*/ 23 h 160"/>
                <a:gd name="T36" fmla="*/ 190 w 200"/>
                <a:gd name="T37" fmla="*/ 42 h 160"/>
                <a:gd name="T38" fmla="*/ 179 w 200"/>
                <a:gd name="T39" fmla="*/ 54 h 160"/>
                <a:gd name="T40" fmla="*/ 105 w 200"/>
                <a:gd name="T41" fmla="*/ 154 h 160"/>
                <a:gd name="T42" fmla="*/ 10 w 200"/>
                <a:gd name="T43" fmla="*/ 126 h 160"/>
                <a:gd name="T44" fmla="*/ 68 w 200"/>
                <a:gd name="T45" fmla="*/ 152 h 160"/>
                <a:gd name="T46" fmla="*/ 103 w 200"/>
                <a:gd name="T47" fmla="*/ 147 h 160"/>
                <a:gd name="T48" fmla="*/ 171 w 200"/>
                <a:gd name="T49" fmla="*/ 55 h 160"/>
                <a:gd name="T50" fmla="*/ 184 w 200"/>
                <a:gd name="T51" fmla="*/ 37 h 160"/>
                <a:gd name="T52" fmla="*/ 190 w 200"/>
                <a:gd name="T53" fmla="*/ 25 h 160"/>
                <a:gd name="T54" fmla="*/ 184 w 200"/>
                <a:gd name="T55" fmla="*/ 26 h 160"/>
                <a:gd name="T56" fmla="*/ 179 w 200"/>
                <a:gd name="T57" fmla="*/ 21 h 160"/>
                <a:gd name="T58" fmla="*/ 178 w 200"/>
                <a:gd name="T59" fmla="*/ 12 h 160"/>
                <a:gd name="T60" fmla="*/ 159 w 200"/>
                <a:gd name="T61" fmla="*/ 18 h 160"/>
                <a:gd name="T62" fmla="*/ 156 w 200"/>
                <a:gd name="T63" fmla="*/ 17 h 160"/>
                <a:gd name="T64" fmla="*/ 131 w 200"/>
                <a:gd name="T65" fmla="*/ 8 h 160"/>
                <a:gd name="T66" fmla="*/ 94 w 200"/>
                <a:gd name="T67" fmla="*/ 44 h 160"/>
                <a:gd name="T68" fmla="*/ 89 w 200"/>
                <a:gd name="T69" fmla="*/ 48 h 160"/>
                <a:gd name="T70" fmla="*/ 35 w 200"/>
                <a:gd name="T71" fmla="*/ 18 h 160"/>
                <a:gd name="T72" fmla="*/ 18 w 200"/>
                <a:gd name="T73" fmla="*/ 31 h 160"/>
                <a:gd name="T74" fmla="*/ 21 w 200"/>
                <a:gd name="T75" fmla="*/ 49 h 160"/>
                <a:gd name="T76" fmla="*/ 18 w 200"/>
                <a:gd name="T77" fmla="*/ 55 h 160"/>
                <a:gd name="T78" fmla="*/ 23 w 200"/>
                <a:gd name="T79" fmla="*/ 78 h 160"/>
                <a:gd name="T80" fmla="*/ 30 w 200"/>
                <a:gd name="T81" fmla="*/ 87 h 160"/>
                <a:gd name="T82" fmla="*/ 31 w 200"/>
                <a:gd name="T83" fmla="*/ 97 h 160"/>
                <a:gd name="T84" fmla="*/ 60 w 200"/>
                <a:gd name="T85" fmla="*/ 119 h 160"/>
                <a:gd name="T86" fmla="*/ 23 w 200"/>
                <a:gd name="T87" fmla="*/ 126 h 160"/>
                <a:gd name="T88" fmla="*/ 11 w 200"/>
                <a:gd name="T89" fmla="*/ 12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60">
                  <a:moveTo>
                    <a:pt x="68" y="160"/>
                  </a:moveTo>
                  <a:cubicBezTo>
                    <a:pt x="68" y="160"/>
                    <a:pt x="68" y="160"/>
                    <a:pt x="68" y="160"/>
                  </a:cubicBezTo>
                  <a:cubicBezTo>
                    <a:pt x="50" y="160"/>
                    <a:pt x="33" y="156"/>
                    <a:pt x="20" y="148"/>
                  </a:cubicBezTo>
                  <a:cubicBezTo>
                    <a:pt x="19" y="147"/>
                    <a:pt x="0" y="132"/>
                    <a:pt x="2" y="123"/>
                  </a:cubicBezTo>
                  <a:cubicBezTo>
                    <a:pt x="3" y="121"/>
                    <a:pt x="5" y="118"/>
                    <a:pt x="11" y="118"/>
                  </a:cubicBezTo>
                  <a:cubicBezTo>
                    <a:pt x="13" y="118"/>
                    <a:pt x="15" y="118"/>
                    <a:pt x="17" y="118"/>
                  </a:cubicBezTo>
                  <a:cubicBezTo>
                    <a:pt x="24" y="118"/>
                    <a:pt x="31" y="118"/>
                    <a:pt x="37" y="117"/>
                  </a:cubicBezTo>
                  <a:cubicBezTo>
                    <a:pt x="31" y="112"/>
                    <a:pt x="26" y="107"/>
                    <a:pt x="24" y="100"/>
                  </a:cubicBezTo>
                  <a:cubicBezTo>
                    <a:pt x="23" y="98"/>
                    <a:pt x="21" y="94"/>
                    <a:pt x="21" y="90"/>
                  </a:cubicBezTo>
                  <a:cubicBezTo>
                    <a:pt x="19" y="88"/>
                    <a:pt x="17" y="85"/>
                    <a:pt x="16" y="82"/>
                  </a:cubicBezTo>
                  <a:cubicBezTo>
                    <a:pt x="11" y="75"/>
                    <a:pt x="9" y="66"/>
                    <a:pt x="10" y="56"/>
                  </a:cubicBezTo>
                  <a:cubicBezTo>
                    <a:pt x="10" y="53"/>
                    <a:pt x="11" y="50"/>
                    <a:pt x="12" y="49"/>
                  </a:cubicBezTo>
                  <a:cubicBezTo>
                    <a:pt x="12" y="48"/>
                    <a:pt x="11" y="46"/>
                    <a:pt x="11" y="45"/>
                  </a:cubicBezTo>
                  <a:cubicBezTo>
                    <a:pt x="10" y="41"/>
                    <a:pt x="10" y="36"/>
                    <a:pt x="10" y="31"/>
                  </a:cubicBezTo>
                  <a:cubicBezTo>
                    <a:pt x="11" y="20"/>
                    <a:pt x="15" y="12"/>
                    <a:pt x="22" y="4"/>
                  </a:cubicBezTo>
                  <a:cubicBezTo>
                    <a:pt x="24" y="3"/>
                    <a:pt x="25" y="2"/>
                    <a:pt x="27" y="2"/>
                  </a:cubicBezTo>
                  <a:cubicBezTo>
                    <a:pt x="32" y="2"/>
                    <a:pt x="37" y="7"/>
                    <a:pt x="42" y="14"/>
                  </a:cubicBezTo>
                  <a:cubicBezTo>
                    <a:pt x="43" y="15"/>
                    <a:pt x="44" y="16"/>
                    <a:pt x="44" y="17"/>
                  </a:cubicBezTo>
                  <a:cubicBezTo>
                    <a:pt x="55" y="27"/>
                    <a:pt x="68" y="34"/>
                    <a:pt x="86" y="39"/>
                  </a:cubicBezTo>
                  <a:cubicBezTo>
                    <a:pt x="87" y="30"/>
                    <a:pt x="91" y="21"/>
                    <a:pt x="97" y="14"/>
                  </a:cubicBezTo>
                  <a:cubicBezTo>
                    <a:pt x="106" y="5"/>
                    <a:pt x="118" y="0"/>
                    <a:pt x="131" y="0"/>
                  </a:cubicBezTo>
                  <a:cubicBezTo>
                    <a:pt x="136" y="0"/>
                    <a:pt x="140" y="1"/>
                    <a:pt x="145" y="2"/>
                  </a:cubicBezTo>
                  <a:cubicBezTo>
                    <a:pt x="150" y="4"/>
                    <a:pt x="155" y="7"/>
                    <a:pt x="160" y="10"/>
                  </a:cubicBezTo>
                  <a:cubicBezTo>
                    <a:pt x="164" y="10"/>
                    <a:pt x="168" y="8"/>
                    <a:pt x="172" y="6"/>
                  </a:cubicBezTo>
                  <a:cubicBezTo>
                    <a:pt x="172" y="6"/>
                    <a:pt x="173" y="6"/>
                    <a:pt x="174" y="5"/>
                  </a:cubicBezTo>
                  <a:cubicBezTo>
                    <a:pt x="176" y="4"/>
                    <a:pt x="180" y="2"/>
                    <a:pt x="183" y="2"/>
                  </a:cubicBezTo>
                  <a:cubicBezTo>
                    <a:pt x="187" y="2"/>
                    <a:pt x="189" y="3"/>
                    <a:pt x="190" y="6"/>
                  </a:cubicBezTo>
                  <a:cubicBezTo>
                    <a:pt x="191" y="9"/>
                    <a:pt x="191" y="13"/>
                    <a:pt x="190" y="17"/>
                  </a:cubicBezTo>
                  <a:cubicBezTo>
                    <a:pt x="192" y="17"/>
                    <a:pt x="194" y="17"/>
                    <a:pt x="195" y="18"/>
                  </a:cubicBezTo>
                  <a:cubicBezTo>
                    <a:pt x="196" y="18"/>
                    <a:pt x="196" y="18"/>
                    <a:pt x="196" y="18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199" y="24"/>
                    <a:pt x="199" y="24"/>
                    <a:pt x="199" y="24"/>
                  </a:cubicBezTo>
                  <a:cubicBezTo>
                    <a:pt x="199" y="29"/>
                    <a:pt x="194" y="36"/>
                    <a:pt x="190" y="42"/>
                  </a:cubicBezTo>
                  <a:cubicBezTo>
                    <a:pt x="188" y="44"/>
                    <a:pt x="186" y="46"/>
                    <a:pt x="184" y="47"/>
                  </a:cubicBezTo>
                  <a:cubicBezTo>
                    <a:pt x="181" y="50"/>
                    <a:pt x="179" y="52"/>
                    <a:pt x="179" y="54"/>
                  </a:cubicBezTo>
                  <a:cubicBezTo>
                    <a:pt x="181" y="70"/>
                    <a:pt x="174" y="87"/>
                    <a:pt x="169" y="99"/>
                  </a:cubicBezTo>
                  <a:cubicBezTo>
                    <a:pt x="157" y="125"/>
                    <a:pt x="134" y="145"/>
                    <a:pt x="105" y="154"/>
                  </a:cubicBezTo>
                  <a:cubicBezTo>
                    <a:pt x="93" y="158"/>
                    <a:pt x="81" y="160"/>
                    <a:pt x="68" y="160"/>
                  </a:cubicBezTo>
                  <a:close/>
                  <a:moveTo>
                    <a:pt x="10" y="126"/>
                  </a:moveTo>
                  <a:cubicBezTo>
                    <a:pt x="12" y="130"/>
                    <a:pt x="21" y="139"/>
                    <a:pt x="24" y="141"/>
                  </a:cubicBezTo>
                  <a:cubicBezTo>
                    <a:pt x="36" y="148"/>
                    <a:pt x="52" y="152"/>
                    <a:pt x="68" y="152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80" y="152"/>
                    <a:pt x="92" y="150"/>
                    <a:pt x="103" y="147"/>
                  </a:cubicBezTo>
                  <a:cubicBezTo>
                    <a:pt x="129" y="138"/>
                    <a:pt x="150" y="120"/>
                    <a:pt x="161" y="96"/>
                  </a:cubicBezTo>
                  <a:cubicBezTo>
                    <a:pt x="166" y="85"/>
                    <a:pt x="172" y="69"/>
                    <a:pt x="171" y="55"/>
                  </a:cubicBezTo>
                  <a:cubicBezTo>
                    <a:pt x="171" y="49"/>
                    <a:pt x="175" y="45"/>
                    <a:pt x="179" y="41"/>
                  </a:cubicBezTo>
                  <a:cubicBezTo>
                    <a:pt x="181" y="40"/>
                    <a:pt x="183" y="39"/>
                    <a:pt x="184" y="37"/>
                  </a:cubicBezTo>
                  <a:cubicBezTo>
                    <a:pt x="190" y="29"/>
                    <a:pt x="191" y="25"/>
                    <a:pt x="191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89" y="25"/>
                    <a:pt x="187" y="25"/>
                    <a:pt x="186" y="25"/>
                  </a:cubicBezTo>
                  <a:cubicBezTo>
                    <a:pt x="185" y="26"/>
                    <a:pt x="185" y="26"/>
                    <a:pt x="184" y="26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83" y="13"/>
                    <a:pt x="183" y="11"/>
                    <a:pt x="183" y="10"/>
                  </a:cubicBezTo>
                  <a:cubicBezTo>
                    <a:pt x="181" y="10"/>
                    <a:pt x="179" y="11"/>
                    <a:pt x="178" y="12"/>
                  </a:cubicBezTo>
                  <a:cubicBezTo>
                    <a:pt x="177" y="13"/>
                    <a:pt x="176" y="13"/>
                    <a:pt x="175" y="13"/>
                  </a:cubicBezTo>
                  <a:cubicBezTo>
                    <a:pt x="170" y="16"/>
                    <a:pt x="164" y="18"/>
                    <a:pt x="159" y="18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2" y="14"/>
                    <a:pt x="147" y="11"/>
                    <a:pt x="142" y="10"/>
                  </a:cubicBezTo>
                  <a:cubicBezTo>
                    <a:pt x="139" y="8"/>
                    <a:pt x="135" y="8"/>
                    <a:pt x="131" y="8"/>
                  </a:cubicBezTo>
                  <a:cubicBezTo>
                    <a:pt x="121" y="8"/>
                    <a:pt x="110" y="12"/>
                    <a:pt x="103" y="19"/>
                  </a:cubicBezTo>
                  <a:cubicBezTo>
                    <a:pt x="97" y="26"/>
                    <a:pt x="94" y="35"/>
                    <a:pt x="94" y="44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67" y="42"/>
                    <a:pt x="51" y="34"/>
                    <a:pt x="39" y="22"/>
                  </a:cubicBezTo>
                  <a:cubicBezTo>
                    <a:pt x="38" y="22"/>
                    <a:pt x="37" y="20"/>
                    <a:pt x="35" y="18"/>
                  </a:cubicBezTo>
                  <a:cubicBezTo>
                    <a:pt x="34" y="16"/>
                    <a:pt x="30" y="11"/>
                    <a:pt x="28" y="10"/>
                  </a:cubicBezTo>
                  <a:cubicBezTo>
                    <a:pt x="21" y="16"/>
                    <a:pt x="19" y="22"/>
                    <a:pt x="18" y="31"/>
                  </a:cubicBezTo>
                  <a:cubicBezTo>
                    <a:pt x="18" y="36"/>
                    <a:pt x="18" y="40"/>
                    <a:pt x="19" y="44"/>
                  </a:cubicBezTo>
                  <a:cubicBezTo>
                    <a:pt x="19" y="45"/>
                    <a:pt x="20" y="47"/>
                    <a:pt x="21" y="4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5"/>
                    <a:pt x="18" y="55"/>
                    <a:pt x="18" y="56"/>
                  </a:cubicBezTo>
                  <a:cubicBezTo>
                    <a:pt x="17" y="65"/>
                    <a:pt x="19" y="72"/>
                    <a:pt x="23" y="78"/>
                  </a:cubicBezTo>
                  <a:cubicBezTo>
                    <a:pt x="24" y="81"/>
                    <a:pt x="26" y="83"/>
                    <a:pt x="28" y="85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91"/>
                    <a:pt x="30" y="94"/>
                    <a:pt x="31" y="97"/>
                  </a:cubicBezTo>
                  <a:cubicBezTo>
                    <a:pt x="34" y="105"/>
                    <a:pt x="41" y="111"/>
                    <a:pt x="50" y="115"/>
                  </a:cubicBezTo>
                  <a:cubicBezTo>
                    <a:pt x="60" y="119"/>
                    <a:pt x="60" y="119"/>
                    <a:pt x="60" y="11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40" y="125"/>
                    <a:pt x="32" y="126"/>
                    <a:pt x="23" y="126"/>
                  </a:cubicBezTo>
                  <a:cubicBezTo>
                    <a:pt x="21" y="126"/>
                    <a:pt x="19" y="126"/>
                    <a:pt x="17" y="126"/>
                  </a:cubicBezTo>
                  <a:cubicBezTo>
                    <a:pt x="15" y="126"/>
                    <a:pt x="13" y="126"/>
                    <a:pt x="11" y="126"/>
                  </a:cubicBezTo>
                  <a:cubicBezTo>
                    <a:pt x="11" y="126"/>
                    <a:pt x="10" y="126"/>
                    <a:pt x="10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35"/>
            <p:cNvSpPr>
              <a:spLocks noEditPoints="1"/>
            </p:cNvSpPr>
            <p:nvPr userDrawn="1"/>
          </p:nvSpPr>
          <p:spPr bwMode="auto">
            <a:xfrm>
              <a:off x="10816239" y="6605224"/>
              <a:ext cx="71089" cy="142178"/>
            </a:xfrm>
            <a:custGeom>
              <a:avLst/>
              <a:gdLst>
                <a:gd name="T0" fmla="*/ 60 w 88"/>
                <a:gd name="T1" fmla="*/ 176 h 176"/>
                <a:gd name="T2" fmla="*/ 16 w 88"/>
                <a:gd name="T3" fmla="*/ 176 h 176"/>
                <a:gd name="T4" fmla="*/ 16 w 88"/>
                <a:gd name="T5" fmla="*/ 92 h 176"/>
                <a:gd name="T6" fmla="*/ 0 w 88"/>
                <a:gd name="T7" fmla="*/ 92 h 176"/>
                <a:gd name="T8" fmla="*/ 0 w 88"/>
                <a:gd name="T9" fmla="*/ 56 h 176"/>
                <a:gd name="T10" fmla="*/ 16 w 88"/>
                <a:gd name="T11" fmla="*/ 56 h 176"/>
                <a:gd name="T12" fmla="*/ 17 w 88"/>
                <a:gd name="T13" fmla="*/ 39 h 176"/>
                <a:gd name="T14" fmla="*/ 57 w 88"/>
                <a:gd name="T15" fmla="*/ 0 h 176"/>
                <a:gd name="T16" fmla="*/ 88 w 88"/>
                <a:gd name="T17" fmla="*/ 0 h 176"/>
                <a:gd name="T18" fmla="*/ 88 w 88"/>
                <a:gd name="T19" fmla="*/ 37 h 176"/>
                <a:gd name="T20" fmla="*/ 64 w 88"/>
                <a:gd name="T21" fmla="*/ 37 h 176"/>
                <a:gd name="T22" fmla="*/ 60 w 88"/>
                <a:gd name="T23" fmla="*/ 40 h 176"/>
                <a:gd name="T24" fmla="*/ 60 w 88"/>
                <a:gd name="T25" fmla="*/ 56 h 176"/>
                <a:gd name="T26" fmla="*/ 84 w 88"/>
                <a:gd name="T27" fmla="*/ 56 h 176"/>
                <a:gd name="T28" fmla="*/ 85 w 88"/>
                <a:gd name="T29" fmla="*/ 92 h 176"/>
                <a:gd name="T30" fmla="*/ 60 w 88"/>
                <a:gd name="T31" fmla="*/ 92 h 176"/>
                <a:gd name="T32" fmla="*/ 60 w 88"/>
                <a:gd name="T33" fmla="*/ 176 h 176"/>
                <a:gd name="T34" fmla="*/ 24 w 88"/>
                <a:gd name="T35" fmla="*/ 168 h 176"/>
                <a:gd name="T36" fmla="*/ 52 w 88"/>
                <a:gd name="T37" fmla="*/ 168 h 176"/>
                <a:gd name="T38" fmla="*/ 53 w 88"/>
                <a:gd name="T39" fmla="*/ 84 h 176"/>
                <a:gd name="T40" fmla="*/ 77 w 88"/>
                <a:gd name="T41" fmla="*/ 84 h 176"/>
                <a:gd name="T42" fmla="*/ 76 w 88"/>
                <a:gd name="T43" fmla="*/ 64 h 176"/>
                <a:gd name="T44" fmla="*/ 52 w 88"/>
                <a:gd name="T45" fmla="*/ 64 h 176"/>
                <a:gd name="T46" fmla="*/ 53 w 88"/>
                <a:gd name="T47" fmla="*/ 41 h 176"/>
                <a:gd name="T48" fmla="*/ 64 w 88"/>
                <a:gd name="T49" fmla="*/ 29 h 176"/>
                <a:gd name="T50" fmla="*/ 79 w 88"/>
                <a:gd name="T51" fmla="*/ 29 h 176"/>
                <a:gd name="T52" fmla="*/ 79 w 88"/>
                <a:gd name="T53" fmla="*/ 8 h 176"/>
                <a:gd name="T54" fmla="*/ 57 w 88"/>
                <a:gd name="T55" fmla="*/ 8 h 176"/>
                <a:gd name="T56" fmla="*/ 25 w 88"/>
                <a:gd name="T57" fmla="*/ 39 h 176"/>
                <a:gd name="T58" fmla="*/ 24 w 88"/>
                <a:gd name="T59" fmla="*/ 64 h 176"/>
                <a:gd name="T60" fmla="*/ 8 w 88"/>
                <a:gd name="T61" fmla="*/ 64 h 176"/>
                <a:gd name="T62" fmla="*/ 8 w 88"/>
                <a:gd name="T63" fmla="*/ 84 h 176"/>
                <a:gd name="T64" fmla="*/ 24 w 88"/>
                <a:gd name="T65" fmla="*/ 84 h 176"/>
                <a:gd name="T66" fmla="*/ 24 w 88"/>
                <a:gd name="T67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176">
                  <a:moveTo>
                    <a:pt x="60" y="176"/>
                  </a:moveTo>
                  <a:cubicBezTo>
                    <a:pt x="16" y="176"/>
                    <a:pt x="16" y="176"/>
                    <a:pt x="16" y="176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20"/>
                    <a:pt x="28" y="0"/>
                    <a:pt x="57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2" y="37"/>
                    <a:pt x="60" y="37"/>
                    <a:pt x="60" y="40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60" y="92"/>
                    <a:pt x="60" y="92"/>
                    <a:pt x="60" y="92"/>
                  </a:cubicBezTo>
                  <a:lnTo>
                    <a:pt x="60" y="176"/>
                  </a:lnTo>
                  <a:close/>
                  <a:moveTo>
                    <a:pt x="24" y="168"/>
                  </a:moveTo>
                  <a:cubicBezTo>
                    <a:pt x="52" y="168"/>
                    <a:pt x="52" y="168"/>
                    <a:pt x="52" y="168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3"/>
                    <a:pt x="59" y="29"/>
                    <a:pt x="64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28" y="8"/>
                    <a:pt x="25" y="32"/>
                    <a:pt x="25" y="39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4" y="84"/>
                    <a:pt x="24" y="84"/>
                    <a:pt x="24" y="84"/>
                  </a:cubicBezTo>
                  <a:lnTo>
                    <a:pt x="24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37"/>
            <p:cNvSpPr>
              <a:spLocks noEditPoints="1"/>
            </p:cNvSpPr>
            <p:nvPr userDrawn="1"/>
          </p:nvSpPr>
          <p:spPr bwMode="auto">
            <a:xfrm>
              <a:off x="11106660" y="6601913"/>
              <a:ext cx="151891" cy="148800"/>
            </a:xfrm>
            <a:custGeom>
              <a:avLst/>
              <a:gdLst>
                <a:gd name="T0" fmla="*/ 17 w 188"/>
                <a:gd name="T1" fmla="*/ 184 h 184"/>
                <a:gd name="T2" fmla="*/ 0 w 188"/>
                <a:gd name="T3" fmla="*/ 17 h 184"/>
                <a:gd name="T4" fmla="*/ 170 w 188"/>
                <a:gd name="T5" fmla="*/ 0 h 184"/>
                <a:gd name="T6" fmla="*/ 188 w 188"/>
                <a:gd name="T7" fmla="*/ 167 h 184"/>
                <a:gd name="T8" fmla="*/ 17 w 188"/>
                <a:gd name="T9" fmla="*/ 8 h 184"/>
                <a:gd name="T10" fmla="*/ 7 w 188"/>
                <a:gd name="T11" fmla="*/ 167 h 184"/>
                <a:gd name="T12" fmla="*/ 170 w 188"/>
                <a:gd name="T13" fmla="*/ 176 h 184"/>
                <a:gd name="T14" fmla="*/ 180 w 188"/>
                <a:gd name="T15" fmla="*/ 17 h 184"/>
                <a:gd name="T16" fmla="*/ 17 w 188"/>
                <a:gd name="T17" fmla="*/ 8 h 184"/>
                <a:gd name="T18" fmla="*/ 26 w 188"/>
                <a:gd name="T19" fmla="*/ 168 h 184"/>
                <a:gd name="T20" fmla="*/ 16 w 188"/>
                <a:gd name="T21" fmla="*/ 85 h 184"/>
                <a:gd name="T22" fmla="*/ 48 w 188"/>
                <a:gd name="T23" fmla="*/ 81 h 184"/>
                <a:gd name="T24" fmla="*/ 52 w 188"/>
                <a:gd name="T25" fmla="*/ 86 h 184"/>
                <a:gd name="T26" fmla="*/ 94 w 188"/>
                <a:gd name="T27" fmla="*/ 141 h 184"/>
                <a:gd name="T28" fmla="*/ 135 w 188"/>
                <a:gd name="T29" fmla="*/ 86 h 184"/>
                <a:gd name="T30" fmla="*/ 139 w 188"/>
                <a:gd name="T31" fmla="*/ 81 h 184"/>
                <a:gd name="T32" fmla="*/ 172 w 188"/>
                <a:gd name="T33" fmla="*/ 85 h 184"/>
                <a:gd name="T34" fmla="*/ 161 w 188"/>
                <a:gd name="T35" fmla="*/ 168 h 184"/>
                <a:gd name="T36" fmla="*/ 23 w 188"/>
                <a:gd name="T37" fmla="*/ 158 h 184"/>
                <a:gd name="T38" fmla="*/ 161 w 188"/>
                <a:gd name="T39" fmla="*/ 160 h 184"/>
                <a:gd name="T40" fmla="*/ 164 w 188"/>
                <a:gd name="T41" fmla="*/ 89 h 184"/>
                <a:gd name="T42" fmla="*/ 145 w 188"/>
                <a:gd name="T43" fmla="*/ 98 h 184"/>
                <a:gd name="T44" fmla="*/ 43 w 188"/>
                <a:gd name="T45" fmla="*/ 98 h 184"/>
                <a:gd name="T46" fmla="*/ 23 w 188"/>
                <a:gd name="T47" fmla="*/ 89 h 184"/>
                <a:gd name="T48" fmla="*/ 58 w 188"/>
                <a:gd name="T49" fmla="*/ 98 h 184"/>
                <a:gd name="T50" fmla="*/ 129 w 188"/>
                <a:gd name="T51" fmla="*/ 98 h 184"/>
                <a:gd name="T52" fmla="*/ 94 w 188"/>
                <a:gd name="T53" fmla="*/ 71 h 184"/>
                <a:gd name="T54" fmla="*/ 94 w 188"/>
                <a:gd name="T55" fmla="*/ 125 h 184"/>
                <a:gd name="T56" fmla="*/ 94 w 188"/>
                <a:gd name="T57" fmla="*/ 71 h 184"/>
                <a:gd name="T58" fmla="*/ 135 w 188"/>
                <a:gd name="T59" fmla="*/ 60 h 184"/>
                <a:gd name="T60" fmla="*/ 124 w 188"/>
                <a:gd name="T61" fmla="*/ 30 h 184"/>
                <a:gd name="T62" fmla="*/ 156 w 188"/>
                <a:gd name="T63" fmla="*/ 20 h 184"/>
                <a:gd name="T64" fmla="*/ 168 w 188"/>
                <a:gd name="T65" fmla="*/ 50 h 184"/>
                <a:gd name="T66" fmla="*/ 135 w 188"/>
                <a:gd name="T67" fmla="*/ 28 h 184"/>
                <a:gd name="T68" fmla="*/ 132 w 188"/>
                <a:gd name="T69" fmla="*/ 49 h 184"/>
                <a:gd name="T70" fmla="*/ 157 w 188"/>
                <a:gd name="T71" fmla="*/ 52 h 184"/>
                <a:gd name="T72" fmla="*/ 160 w 188"/>
                <a:gd name="T73" fmla="*/ 31 h 184"/>
                <a:gd name="T74" fmla="*/ 135 w 188"/>
                <a:gd name="T75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84">
                  <a:moveTo>
                    <a:pt x="170" y="184"/>
                  </a:moveTo>
                  <a:cubicBezTo>
                    <a:pt x="17" y="184"/>
                    <a:pt x="17" y="184"/>
                    <a:pt x="17" y="184"/>
                  </a:cubicBezTo>
                  <a:cubicBezTo>
                    <a:pt x="8" y="184"/>
                    <a:pt x="0" y="176"/>
                    <a:pt x="0" y="16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80" y="0"/>
                    <a:pt x="188" y="8"/>
                    <a:pt x="188" y="17"/>
                  </a:cubicBezTo>
                  <a:cubicBezTo>
                    <a:pt x="188" y="167"/>
                    <a:pt x="188" y="167"/>
                    <a:pt x="188" y="167"/>
                  </a:cubicBezTo>
                  <a:cubicBezTo>
                    <a:pt x="188" y="176"/>
                    <a:pt x="180" y="184"/>
                    <a:pt x="170" y="184"/>
                  </a:cubicBezTo>
                  <a:close/>
                  <a:moveTo>
                    <a:pt x="17" y="8"/>
                  </a:moveTo>
                  <a:cubicBezTo>
                    <a:pt x="12" y="8"/>
                    <a:pt x="7" y="12"/>
                    <a:pt x="7" y="17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7" y="172"/>
                    <a:pt x="12" y="176"/>
                    <a:pt x="17" y="176"/>
                  </a:cubicBezTo>
                  <a:cubicBezTo>
                    <a:pt x="170" y="176"/>
                    <a:pt x="170" y="176"/>
                    <a:pt x="170" y="176"/>
                  </a:cubicBezTo>
                  <a:cubicBezTo>
                    <a:pt x="175" y="176"/>
                    <a:pt x="180" y="172"/>
                    <a:pt x="180" y="167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0" y="12"/>
                    <a:pt x="175" y="8"/>
                    <a:pt x="170" y="8"/>
                  </a:cubicBezTo>
                  <a:lnTo>
                    <a:pt x="17" y="8"/>
                  </a:lnTo>
                  <a:close/>
                  <a:moveTo>
                    <a:pt x="161" y="168"/>
                  </a:moveTo>
                  <a:cubicBezTo>
                    <a:pt x="26" y="168"/>
                    <a:pt x="26" y="168"/>
                    <a:pt x="26" y="168"/>
                  </a:cubicBezTo>
                  <a:cubicBezTo>
                    <a:pt x="20" y="168"/>
                    <a:pt x="16" y="163"/>
                    <a:pt x="16" y="158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3"/>
                    <a:pt x="17" y="81"/>
                    <a:pt x="19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50" y="81"/>
                    <a:pt x="51" y="82"/>
                    <a:pt x="51" y="83"/>
                  </a:cubicBezTo>
                  <a:cubicBezTo>
                    <a:pt x="52" y="84"/>
                    <a:pt x="52" y="85"/>
                    <a:pt x="52" y="86"/>
                  </a:cubicBezTo>
                  <a:cubicBezTo>
                    <a:pt x="51" y="90"/>
                    <a:pt x="50" y="94"/>
                    <a:pt x="50" y="98"/>
                  </a:cubicBezTo>
                  <a:cubicBezTo>
                    <a:pt x="50" y="122"/>
                    <a:pt x="70" y="141"/>
                    <a:pt x="94" y="141"/>
                  </a:cubicBezTo>
                  <a:cubicBezTo>
                    <a:pt x="117" y="141"/>
                    <a:pt x="137" y="122"/>
                    <a:pt x="137" y="98"/>
                  </a:cubicBezTo>
                  <a:cubicBezTo>
                    <a:pt x="137" y="94"/>
                    <a:pt x="136" y="90"/>
                    <a:pt x="135" y="86"/>
                  </a:cubicBezTo>
                  <a:cubicBezTo>
                    <a:pt x="135" y="85"/>
                    <a:pt x="135" y="84"/>
                    <a:pt x="136" y="83"/>
                  </a:cubicBezTo>
                  <a:cubicBezTo>
                    <a:pt x="136" y="82"/>
                    <a:pt x="138" y="81"/>
                    <a:pt x="139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70" y="81"/>
                    <a:pt x="172" y="83"/>
                    <a:pt x="172" y="85"/>
                  </a:cubicBezTo>
                  <a:cubicBezTo>
                    <a:pt x="172" y="158"/>
                    <a:pt x="172" y="158"/>
                    <a:pt x="172" y="158"/>
                  </a:cubicBezTo>
                  <a:cubicBezTo>
                    <a:pt x="172" y="163"/>
                    <a:pt x="167" y="168"/>
                    <a:pt x="161" y="168"/>
                  </a:cubicBezTo>
                  <a:close/>
                  <a:moveTo>
                    <a:pt x="23" y="89"/>
                  </a:moveTo>
                  <a:cubicBezTo>
                    <a:pt x="23" y="158"/>
                    <a:pt x="23" y="158"/>
                    <a:pt x="23" y="158"/>
                  </a:cubicBezTo>
                  <a:cubicBezTo>
                    <a:pt x="23" y="159"/>
                    <a:pt x="25" y="160"/>
                    <a:pt x="26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3" y="160"/>
                    <a:pt x="164" y="159"/>
                    <a:pt x="164" y="158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92"/>
                    <a:pt x="145" y="95"/>
                    <a:pt x="145" y="98"/>
                  </a:cubicBezTo>
                  <a:cubicBezTo>
                    <a:pt x="145" y="126"/>
                    <a:pt x="122" y="148"/>
                    <a:pt x="94" y="148"/>
                  </a:cubicBezTo>
                  <a:cubicBezTo>
                    <a:pt x="65" y="148"/>
                    <a:pt x="43" y="126"/>
                    <a:pt x="43" y="98"/>
                  </a:cubicBezTo>
                  <a:cubicBezTo>
                    <a:pt x="43" y="95"/>
                    <a:pt x="43" y="92"/>
                    <a:pt x="43" y="89"/>
                  </a:cubicBezTo>
                  <a:lnTo>
                    <a:pt x="23" y="89"/>
                  </a:lnTo>
                  <a:close/>
                  <a:moveTo>
                    <a:pt x="94" y="133"/>
                  </a:moveTo>
                  <a:cubicBezTo>
                    <a:pt x="74" y="133"/>
                    <a:pt x="58" y="117"/>
                    <a:pt x="58" y="98"/>
                  </a:cubicBezTo>
                  <a:cubicBezTo>
                    <a:pt x="58" y="79"/>
                    <a:pt x="74" y="64"/>
                    <a:pt x="94" y="64"/>
                  </a:cubicBezTo>
                  <a:cubicBezTo>
                    <a:pt x="113" y="64"/>
                    <a:pt x="129" y="79"/>
                    <a:pt x="129" y="98"/>
                  </a:cubicBezTo>
                  <a:cubicBezTo>
                    <a:pt x="129" y="117"/>
                    <a:pt x="113" y="133"/>
                    <a:pt x="94" y="133"/>
                  </a:cubicBezTo>
                  <a:close/>
                  <a:moveTo>
                    <a:pt x="94" y="71"/>
                  </a:moveTo>
                  <a:cubicBezTo>
                    <a:pt x="78" y="71"/>
                    <a:pt x="66" y="84"/>
                    <a:pt x="66" y="98"/>
                  </a:cubicBezTo>
                  <a:cubicBezTo>
                    <a:pt x="66" y="113"/>
                    <a:pt x="78" y="125"/>
                    <a:pt x="94" y="125"/>
                  </a:cubicBezTo>
                  <a:cubicBezTo>
                    <a:pt x="109" y="125"/>
                    <a:pt x="121" y="113"/>
                    <a:pt x="121" y="98"/>
                  </a:cubicBezTo>
                  <a:cubicBezTo>
                    <a:pt x="121" y="84"/>
                    <a:pt x="109" y="71"/>
                    <a:pt x="94" y="71"/>
                  </a:cubicBezTo>
                  <a:close/>
                  <a:moveTo>
                    <a:pt x="156" y="60"/>
                  </a:moveTo>
                  <a:cubicBezTo>
                    <a:pt x="135" y="60"/>
                    <a:pt x="135" y="60"/>
                    <a:pt x="135" y="60"/>
                  </a:cubicBezTo>
                  <a:cubicBezTo>
                    <a:pt x="129" y="60"/>
                    <a:pt x="124" y="55"/>
                    <a:pt x="124" y="5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4" y="24"/>
                    <a:pt x="129" y="20"/>
                    <a:pt x="135" y="20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63" y="20"/>
                    <a:pt x="168" y="24"/>
                    <a:pt x="168" y="3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5"/>
                    <a:pt x="163" y="60"/>
                    <a:pt x="156" y="60"/>
                  </a:cubicBezTo>
                  <a:close/>
                  <a:moveTo>
                    <a:pt x="135" y="28"/>
                  </a:moveTo>
                  <a:cubicBezTo>
                    <a:pt x="133" y="28"/>
                    <a:pt x="132" y="29"/>
                    <a:pt x="132" y="31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2" y="51"/>
                    <a:pt x="133" y="52"/>
                    <a:pt x="135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60" y="51"/>
                    <a:pt x="160" y="49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0" y="29"/>
                    <a:pt x="158" y="28"/>
                    <a:pt x="157" y="28"/>
                  </a:cubicBezTo>
                  <a:lnTo>
                    <a:pt x="135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3418683" y="653143"/>
            <a:ext cx="5354634" cy="5551714"/>
          </a:xfrm>
          <a:prstGeom prst="rect">
            <a:avLst/>
          </a:prstGeom>
          <a:noFill/>
          <a:effectLst>
            <a:outerShdw blurRad="1092200" dist="723900" dir="5400000" sx="87000" sy="87000" algn="t" rotWithShape="0">
              <a:prstClr val="black">
                <a:alpha val="24000"/>
              </a:prstClr>
            </a:outerShdw>
          </a:effectLst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5" grpId="0" bldLvl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7924800" cy="6857997"/>
          </a:xfrm>
          <a:custGeom>
            <a:avLst/>
            <a:gdLst>
              <a:gd name="connsiteX0" fmla="*/ 0 w 7924800"/>
              <a:gd name="connsiteY0" fmla="*/ 0 h 6857997"/>
              <a:gd name="connsiteX1" fmla="*/ 7924800 w 7924800"/>
              <a:gd name="connsiteY1" fmla="*/ 0 h 6857997"/>
              <a:gd name="connsiteX2" fmla="*/ 7924800 w 7924800"/>
              <a:gd name="connsiteY2" fmla="*/ 6857997 h 6857997"/>
              <a:gd name="connsiteX3" fmla="*/ 0 w 7924800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6857997">
                <a:moveTo>
                  <a:pt x="0" y="0"/>
                </a:moveTo>
                <a:lnTo>
                  <a:pt x="7924800" y="0"/>
                </a:lnTo>
                <a:lnTo>
                  <a:pt x="7924800" y="6857997"/>
                </a:lnTo>
                <a:lnTo>
                  <a:pt x="0" y="68579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4_Title Slide">
    <p:bg>
      <p:bgPr>
        <a:solidFill>
          <a:srgbClr val="444C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502921" y="501491"/>
            <a:ext cx="5425440" cy="2760346"/>
          </a:xfrm>
          <a:custGeom>
            <a:avLst/>
            <a:gdLst>
              <a:gd name="connsiteX0" fmla="*/ 189801 w 5425440"/>
              <a:gd name="connsiteY0" fmla="*/ 0 h 2760346"/>
              <a:gd name="connsiteX1" fmla="*/ 5235639 w 5425440"/>
              <a:gd name="connsiteY1" fmla="*/ 0 h 2760346"/>
              <a:gd name="connsiteX2" fmla="*/ 5425440 w 5425440"/>
              <a:gd name="connsiteY2" fmla="*/ 189801 h 2760346"/>
              <a:gd name="connsiteX3" fmla="*/ 5425440 w 5425440"/>
              <a:gd name="connsiteY3" fmla="*/ 2570545 h 2760346"/>
              <a:gd name="connsiteX4" fmla="*/ 5235639 w 5425440"/>
              <a:gd name="connsiteY4" fmla="*/ 2760346 h 2760346"/>
              <a:gd name="connsiteX5" fmla="*/ 189801 w 5425440"/>
              <a:gd name="connsiteY5" fmla="*/ 2760346 h 2760346"/>
              <a:gd name="connsiteX6" fmla="*/ 0 w 5425440"/>
              <a:gd name="connsiteY6" fmla="*/ 2570545 h 2760346"/>
              <a:gd name="connsiteX7" fmla="*/ 0 w 5425440"/>
              <a:gd name="connsiteY7" fmla="*/ 189801 h 2760346"/>
              <a:gd name="connsiteX8" fmla="*/ 189801 w 5425440"/>
              <a:gd name="connsiteY8" fmla="*/ 0 h 2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5440" h="2760346">
                <a:moveTo>
                  <a:pt x="189801" y="0"/>
                </a:moveTo>
                <a:lnTo>
                  <a:pt x="5235639" y="0"/>
                </a:lnTo>
                <a:cubicBezTo>
                  <a:pt x="5340463" y="0"/>
                  <a:pt x="5425440" y="84977"/>
                  <a:pt x="5425440" y="189801"/>
                </a:cubicBezTo>
                <a:lnTo>
                  <a:pt x="5425440" y="2570545"/>
                </a:lnTo>
                <a:cubicBezTo>
                  <a:pt x="5425440" y="2675369"/>
                  <a:pt x="5340463" y="2760346"/>
                  <a:pt x="5235639" y="2760346"/>
                </a:cubicBezTo>
                <a:lnTo>
                  <a:pt x="189801" y="2760346"/>
                </a:lnTo>
                <a:cubicBezTo>
                  <a:pt x="84977" y="2760346"/>
                  <a:pt x="0" y="2675369"/>
                  <a:pt x="0" y="2570545"/>
                </a:cubicBezTo>
                <a:lnTo>
                  <a:pt x="0" y="189801"/>
                </a:lnTo>
                <a:cubicBezTo>
                  <a:pt x="0" y="84977"/>
                  <a:pt x="84977" y="0"/>
                  <a:pt x="189801" y="0"/>
                </a:cubicBezTo>
                <a:close/>
              </a:path>
            </a:pathLst>
          </a:custGeom>
          <a:noFill/>
          <a:effectLst>
            <a:outerShdw blurRad="533400" dist="215900" dir="5400000" sx="92000" sy="92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263640" y="501491"/>
            <a:ext cx="5425440" cy="2760346"/>
          </a:xfrm>
          <a:custGeom>
            <a:avLst/>
            <a:gdLst>
              <a:gd name="connsiteX0" fmla="*/ 189801 w 5425440"/>
              <a:gd name="connsiteY0" fmla="*/ 0 h 2760346"/>
              <a:gd name="connsiteX1" fmla="*/ 5235639 w 5425440"/>
              <a:gd name="connsiteY1" fmla="*/ 0 h 2760346"/>
              <a:gd name="connsiteX2" fmla="*/ 5425440 w 5425440"/>
              <a:gd name="connsiteY2" fmla="*/ 189801 h 2760346"/>
              <a:gd name="connsiteX3" fmla="*/ 5425440 w 5425440"/>
              <a:gd name="connsiteY3" fmla="*/ 2570545 h 2760346"/>
              <a:gd name="connsiteX4" fmla="*/ 5235639 w 5425440"/>
              <a:gd name="connsiteY4" fmla="*/ 2760346 h 2760346"/>
              <a:gd name="connsiteX5" fmla="*/ 189801 w 5425440"/>
              <a:gd name="connsiteY5" fmla="*/ 2760346 h 2760346"/>
              <a:gd name="connsiteX6" fmla="*/ 0 w 5425440"/>
              <a:gd name="connsiteY6" fmla="*/ 2570545 h 2760346"/>
              <a:gd name="connsiteX7" fmla="*/ 0 w 5425440"/>
              <a:gd name="connsiteY7" fmla="*/ 189801 h 2760346"/>
              <a:gd name="connsiteX8" fmla="*/ 189801 w 5425440"/>
              <a:gd name="connsiteY8" fmla="*/ 0 h 2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5440" h="2760346">
                <a:moveTo>
                  <a:pt x="189801" y="0"/>
                </a:moveTo>
                <a:lnTo>
                  <a:pt x="5235639" y="0"/>
                </a:lnTo>
                <a:cubicBezTo>
                  <a:pt x="5340463" y="0"/>
                  <a:pt x="5425440" y="84977"/>
                  <a:pt x="5425440" y="189801"/>
                </a:cubicBezTo>
                <a:lnTo>
                  <a:pt x="5425440" y="2570545"/>
                </a:lnTo>
                <a:cubicBezTo>
                  <a:pt x="5425440" y="2675369"/>
                  <a:pt x="5340463" y="2760346"/>
                  <a:pt x="5235639" y="2760346"/>
                </a:cubicBezTo>
                <a:lnTo>
                  <a:pt x="189801" y="2760346"/>
                </a:lnTo>
                <a:cubicBezTo>
                  <a:pt x="84977" y="2760346"/>
                  <a:pt x="0" y="2675369"/>
                  <a:pt x="0" y="2570545"/>
                </a:cubicBezTo>
                <a:lnTo>
                  <a:pt x="0" y="189801"/>
                </a:lnTo>
                <a:cubicBezTo>
                  <a:pt x="0" y="84977"/>
                  <a:pt x="84977" y="0"/>
                  <a:pt x="189801" y="0"/>
                </a:cubicBezTo>
                <a:close/>
              </a:path>
            </a:pathLst>
          </a:custGeom>
          <a:noFill/>
          <a:effectLst>
            <a:outerShdw blurRad="533400" dist="215900" dir="5400000" sx="92000" sy="92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02921" y="3596164"/>
            <a:ext cx="5425440" cy="2760346"/>
          </a:xfrm>
          <a:custGeom>
            <a:avLst/>
            <a:gdLst>
              <a:gd name="connsiteX0" fmla="*/ 189801 w 5425440"/>
              <a:gd name="connsiteY0" fmla="*/ 0 h 2760346"/>
              <a:gd name="connsiteX1" fmla="*/ 5235639 w 5425440"/>
              <a:gd name="connsiteY1" fmla="*/ 0 h 2760346"/>
              <a:gd name="connsiteX2" fmla="*/ 5425440 w 5425440"/>
              <a:gd name="connsiteY2" fmla="*/ 189801 h 2760346"/>
              <a:gd name="connsiteX3" fmla="*/ 5425440 w 5425440"/>
              <a:gd name="connsiteY3" fmla="*/ 2570545 h 2760346"/>
              <a:gd name="connsiteX4" fmla="*/ 5235639 w 5425440"/>
              <a:gd name="connsiteY4" fmla="*/ 2760346 h 2760346"/>
              <a:gd name="connsiteX5" fmla="*/ 189801 w 5425440"/>
              <a:gd name="connsiteY5" fmla="*/ 2760346 h 2760346"/>
              <a:gd name="connsiteX6" fmla="*/ 0 w 5425440"/>
              <a:gd name="connsiteY6" fmla="*/ 2570545 h 2760346"/>
              <a:gd name="connsiteX7" fmla="*/ 0 w 5425440"/>
              <a:gd name="connsiteY7" fmla="*/ 189801 h 2760346"/>
              <a:gd name="connsiteX8" fmla="*/ 189801 w 5425440"/>
              <a:gd name="connsiteY8" fmla="*/ 0 h 2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5440" h="2760346">
                <a:moveTo>
                  <a:pt x="189801" y="0"/>
                </a:moveTo>
                <a:lnTo>
                  <a:pt x="5235639" y="0"/>
                </a:lnTo>
                <a:cubicBezTo>
                  <a:pt x="5340463" y="0"/>
                  <a:pt x="5425440" y="84977"/>
                  <a:pt x="5425440" y="189801"/>
                </a:cubicBezTo>
                <a:lnTo>
                  <a:pt x="5425440" y="2570545"/>
                </a:lnTo>
                <a:cubicBezTo>
                  <a:pt x="5425440" y="2675369"/>
                  <a:pt x="5340463" y="2760346"/>
                  <a:pt x="5235639" y="2760346"/>
                </a:cubicBezTo>
                <a:lnTo>
                  <a:pt x="189801" y="2760346"/>
                </a:lnTo>
                <a:cubicBezTo>
                  <a:pt x="84977" y="2760346"/>
                  <a:pt x="0" y="2675369"/>
                  <a:pt x="0" y="2570545"/>
                </a:cubicBezTo>
                <a:lnTo>
                  <a:pt x="0" y="189801"/>
                </a:lnTo>
                <a:cubicBezTo>
                  <a:pt x="0" y="84977"/>
                  <a:pt x="84977" y="0"/>
                  <a:pt x="189801" y="0"/>
                </a:cubicBezTo>
                <a:close/>
              </a:path>
            </a:pathLst>
          </a:custGeom>
          <a:noFill/>
          <a:effectLst>
            <a:outerShdw blurRad="533400" dist="215900" dir="5400000" sx="92000" sy="92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263640" y="3596163"/>
            <a:ext cx="5425440" cy="2760346"/>
          </a:xfrm>
          <a:custGeom>
            <a:avLst/>
            <a:gdLst>
              <a:gd name="connsiteX0" fmla="*/ 189801 w 5425440"/>
              <a:gd name="connsiteY0" fmla="*/ 0 h 2760346"/>
              <a:gd name="connsiteX1" fmla="*/ 5235639 w 5425440"/>
              <a:gd name="connsiteY1" fmla="*/ 0 h 2760346"/>
              <a:gd name="connsiteX2" fmla="*/ 5425440 w 5425440"/>
              <a:gd name="connsiteY2" fmla="*/ 189801 h 2760346"/>
              <a:gd name="connsiteX3" fmla="*/ 5425440 w 5425440"/>
              <a:gd name="connsiteY3" fmla="*/ 2570545 h 2760346"/>
              <a:gd name="connsiteX4" fmla="*/ 5235639 w 5425440"/>
              <a:gd name="connsiteY4" fmla="*/ 2760346 h 2760346"/>
              <a:gd name="connsiteX5" fmla="*/ 189801 w 5425440"/>
              <a:gd name="connsiteY5" fmla="*/ 2760346 h 2760346"/>
              <a:gd name="connsiteX6" fmla="*/ 0 w 5425440"/>
              <a:gd name="connsiteY6" fmla="*/ 2570545 h 2760346"/>
              <a:gd name="connsiteX7" fmla="*/ 0 w 5425440"/>
              <a:gd name="connsiteY7" fmla="*/ 189801 h 2760346"/>
              <a:gd name="connsiteX8" fmla="*/ 189801 w 5425440"/>
              <a:gd name="connsiteY8" fmla="*/ 0 h 276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25440" h="2760346">
                <a:moveTo>
                  <a:pt x="189801" y="0"/>
                </a:moveTo>
                <a:lnTo>
                  <a:pt x="5235639" y="0"/>
                </a:lnTo>
                <a:cubicBezTo>
                  <a:pt x="5340463" y="0"/>
                  <a:pt x="5425440" y="84977"/>
                  <a:pt x="5425440" y="189801"/>
                </a:cubicBezTo>
                <a:lnTo>
                  <a:pt x="5425440" y="2570545"/>
                </a:lnTo>
                <a:cubicBezTo>
                  <a:pt x="5425440" y="2675369"/>
                  <a:pt x="5340463" y="2760346"/>
                  <a:pt x="5235639" y="2760346"/>
                </a:cubicBezTo>
                <a:lnTo>
                  <a:pt x="189801" y="2760346"/>
                </a:lnTo>
                <a:cubicBezTo>
                  <a:pt x="84977" y="2760346"/>
                  <a:pt x="0" y="2675369"/>
                  <a:pt x="0" y="2570545"/>
                </a:cubicBezTo>
                <a:lnTo>
                  <a:pt x="0" y="189801"/>
                </a:lnTo>
                <a:cubicBezTo>
                  <a:pt x="0" y="84977"/>
                  <a:pt x="84977" y="0"/>
                  <a:pt x="189801" y="0"/>
                </a:cubicBezTo>
                <a:close/>
              </a:path>
            </a:pathLst>
          </a:custGeom>
          <a:noFill/>
          <a:effectLst>
            <a:outerShdw blurRad="533400" dist="215900" dir="5400000" sx="92000" sy="92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4" grpId="0" bldLvl="0" animBg="1"/>
      <p:bldP spid="13" grpId="0" bldLvl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1932079"/>
            <a:ext cx="12192000" cy="389350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 hasCustomPrompt="1"/>
          </p:nvPr>
        </p:nvSpPr>
        <p:spPr>
          <a:xfrm>
            <a:off x="7870109" y="1828801"/>
            <a:ext cx="3130419" cy="2975429"/>
          </a:xfrm>
          <a:custGeom>
            <a:avLst/>
            <a:gdLst>
              <a:gd name="connsiteX0" fmla="*/ 126438 w 3130419"/>
              <a:gd name="connsiteY0" fmla="*/ 0 h 2975429"/>
              <a:gd name="connsiteX1" fmla="*/ 3003981 w 3130419"/>
              <a:gd name="connsiteY1" fmla="*/ 0 h 2975429"/>
              <a:gd name="connsiteX2" fmla="*/ 3130419 w 3130419"/>
              <a:gd name="connsiteY2" fmla="*/ 126438 h 2975429"/>
              <a:gd name="connsiteX3" fmla="*/ 3130419 w 3130419"/>
              <a:gd name="connsiteY3" fmla="*/ 2975429 h 2975429"/>
              <a:gd name="connsiteX4" fmla="*/ 0 w 3130419"/>
              <a:gd name="connsiteY4" fmla="*/ 2975429 h 2975429"/>
              <a:gd name="connsiteX5" fmla="*/ 0 w 3130419"/>
              <a:gd name="connsiteY5" fmla="*/ 126438 h 2975429"/>
              <a:gd name="connsiteX6" fmla="*/ 126438 w 3130419"/>
              <a:gd name="connsiteY6" fmla="*/ 0 h 297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0419" h="2975429">
                <a:moveTo>
                  <a:pt x="126438" y="0"/>
                </a:moveTo>
                <a:lnTo>
                  <a:pt x="3003981" y="0"/>
                </a:lnTo>
                <a:cubicBezTo>
                  <a:pt x="3073811" y="0"/>
                  <a:pt x="3130419" y="56608"/>
                  <a:pt x="3130419" y="126438"/>
                </a:cubicBezTo>
                <a:lnTo>
                  <a:pt x="3130419" y="2975429"/>
                </a:lnTo>
                <a:lnTo>
                  <a:pt x="0" y="2975429"/>
                </a:lnTo>
                <a:lnTo>
                  <a:pt x="0" y="126438"/>
                </a:lnTo>
                <a:cubicBezTo>
                  <a:pt x="0" y="56608"/>
                  <a:pt x="56608" y="0"/>
                  <a:pt x="126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530792" y="1828801"/>
            <a:ext cx="3130419" cy="2975429"/>
          </a:xfrm>
          <a:custGeom>
            <a:avLst/>
            <a:gdLst>
              <a:gd name="connsiteX0" fmla="*/ 126438 w 3130419"/>
              <a:gd name="connsiteY0" fmla="*/ 0 h 2975429"/>
              <a:gd name="connsiteX1" fmla="*/ 3003981 w 3130419"/>
              <a:gd name="connsiteY1" fmla="*/ 0 h 2975429"/>
              <a:gd name="connsiteX2" fmla="*/ 3130419 w 3130419"/>
              <a:gd name="connsiteY2" fmla="*/ 126438 h 2975429"/>
              <a:gd name="connsiteX3" fmla="*/ 3130419 w 3130419"/>
              <a:gd name="connsiteY3" fmla="*/ 2975429 h 2975429"/>
              <a:gd name="connsiteX4" fmla="*/ 0 w 3130419"/>
              <a:gd name="connsiteY4" fmla="*/ 2975429 h 2975429"/>
              <a:gd name="connsiteX5" fmla="*/ 0 w 3130419"/>
              <a:gd name="connsiteY5" fmla="*/ 126438 h 2975429"/>
              <a:gd name="connsiteX6" fmla="*/ 126438 w 3130419"/>
              <a:gd name="connsiteY6" fmla="*/ 0 h 297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0419" h="2975429">
                <a:moveTo>
                  <a:pt x="126438" y="0"/>
                </a:moveTo>
                <a:lnTo>
                  <a:pt x="3003981" y="0"/>
                </a:lnTo>
                <a:cubicBezTo>
                  <a:pt x="3073811" y="0"/>
                  <a:pt x="3130419" y="56608"/>
                  <a:pt x="3130419" y="126438"/>
                </a:cubicBezTo>
                <a:lnTo>
                  <a:pt x="3130419" y="2975429"/>
                </a:lnTo>
                <a:lnTo>
                  <a:pt x="0" y="2975429"/>
                </a:lnTo>
                <a:lnTo>
                  <a:pt x="0" y="126438"/>
                </a:lnTo>
                <a:cubicBezTo>
                  <a:pt x="0" y="56608"/>
                  <a:pt x="56608" y="0"/>
                  <a:pt x="126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1191475" y="1828801"/>
            <a:ext cx="3130419" cy="2975429"/>
          </a:xfrm>
          <a:custGeom>
            <a:avLst/>
            <a:gdLst>
              <a:gd name="connsiteX0" fmla="*/ 126438 w 3130419"/>
              <a:gd name="connsiteY0" fmla="*/ 0 h 2975429"/>
              <a:gd name="connsiteX1" fmla="*/ 3003981 w 3130419"/>
              <a:gd name="connsiteY1" fmla="*/ 0 h 2975429"/>
              <a:gd name="connsiteX2" fmla="*/ 3130419 w 3130419"/>
              <a:gd name="connsiteY2" fmla="*/ 126438 h 2975429"/>
              <a:gd name="connsiteX3" fmla="*/ 3130419 w 3130419"/>
              <a:gd name="connsiteY3" fmla="*/ 2975429 h 2975429"/>
              <a:gd name="connsiteX4" fmla="*/ 0 w 3130419"/>
              <a:gd name="connsiteY4" fmla="*/ 2975429 h 2975429"/>
              <a:gd name="connsiteX5" fmla="*/ 0 w 3130419"/>
              <a:gd name="connsiteY5" fmla="*/ 126438 h 2975429"/>
              <a:gd name="connsiteX6" fmla="*/ 126438 w 3130419"/>
              <a:gd name="connsiteY6" fmla="*/ 0 h 297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0419" h="2975429">
                <a:moveTo>
                  <a:pt x="126438" y="0"/>
                </a:moveTo>
                <a:lnTo>
                  <a:pt x="3003981" y="0"/>
                </a:lnTo>
                <a:cubicBezTo>
                  <a:pt x="3073811" y="0"/>
                  <a:pt x="3130419" y="56608"/>
                  <a:pt x="3130419" y="126438"/>
                </a:cubicBezTo>
                <a:lnTo>
                  <a:pt x="3130419" y="2975429"/>
                </a:lnTo>
                <a:lnTo>
                  <a:pt x="0" y="2975429"/>
                </a:lnTo>
                <a:lnTo>
                  <a:pt x="0" y="126438"/>
                </a:lnTo>
                <a:cubicBezTo>
                  <a:pt x="0" y="56608"/>
                  <a:pt x="56608" y="0"/>
                  <a:pt x="1264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15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Slide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 userDrawn="1"/>
        </p:nvSpPr>
        <p:spPr>
          <a:xfrm rot="10800000" flipV="1">
            <a:off x="10433048" y="68129"/>
            <a:ext cx="175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00" b="1" i="0" spc="-150" smtClean="0">
                <a:solidFill>
                  <a:schemeClr val="bg1">
                    <a:alpha val="60000"/>
                  </a:schemeClr>
                </a:solidFill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41300" b="1" i="0" spc="-150" dirty="0">
              <a:solidFill>
                <a:schemeClr val="bg1">
                  <a:alpha val="60000"/>
                </a:schemeClr>
              </a:solidFill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 flipH="1">
            <a:off x="445436" y="6386877"/>
            <a:ext cx="4138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alpha val="45000"/>
                  </a:schemeClr>
                </a:solidFill>
                <a:latin typeface="+mj-lt"/>
              </a:rPr>
              <a:t>Copyright © Company. All rights. | www.companysite.com</a:t>
            </a:r>
            <a:endParaRPr lang="en-US" sz="1050" dirty="0">
              <a:solidFill>
                <a:schemeClr val="bg1">
                  <a:alpha val="45000"/>
                </a:schemeClr>
              </a:solidFill>
              <a:latin typeface="+mj-lt"/>
            </a:endParaRPr>
          </a:p>
        </p:txBody>
      </p:sp>
      <p:sp>
        <p:nvSpPr>
          <p:cNvPr id="17" name="Freeform: Shape 16"/>
          <p:cNvSpPr/>
          <p:nvPr userDrawn="1"/>
        </p:nvSpPr>
        <p:spPr>
          <a:xfrm>
            <a:off x="9982198" y="6503524"/>
            <a:ext cx="1758952" cy="354475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450050" y="6601913"/>
            <a:ext cx="823249" cy="148800"/>
            <a:chOff x="10435302" y="6601913"/>
            <a:chExt cx="823249" cy="148800"/>
          </a:xfrm>
          <a:solidFill>
            <a:schemeClr val="accent1"/>
          </a:solidFill>
        </p:grpSpPr>
        <p:sp>
          <p:nvSpPr>
            <p:cNvPr id="19" name="Freeform 22"/>
            <p:cNvSpPr>
              <a:spLocks noEditPoints="1"/>
            </p:cNvSpPr>
            <p:nvPr userDrawn="1"/>
          </p:nvSpPr>
          <p:spPr bwMode="auto">
            <a:xfrm>
              <a:off x="10435302" y="6611627"/>
              <a:ext cx="161605" cy="129373"/>
            </a:xfrm>
            <a:custGeom>
              <a:avLst/>
              <a:gdLst>
                <a:gd name="T0" fmla="*/ 68 w 200"/>
                <a:gd name="T1" fmla="*/ 160 h 160"/>
                <a:gd name="T2" fmla="*/ 2 w 200"/>
                <a:gd name="T3" fmla="*/ 123 h 160"/>
                <a:gd name="T4" fmla="*/ 17 w 200"/>
                <a:gd name="T5" fmla="*/ 118 h 160"/>
                <a:gd name="T6" fmla="*/ 24 w 200"/>
                <a:gd name="T7" fmla="*/ 100 h 160"/>
                <a:gd name="T8" fmla="*/ 16 w 200"/>
                <a:gd name="T9" fmla="*/ 82 h 160"/>
                <a:gd name="T10" fmla="*/ 12 w 200"/>
                <a:gd name="T11" fmla="*/ 49 h 160"/>
                <a:gd name="T12" fmla="*/ 10 w 200"/>
                <a:gd name="T13" fmla="*/ 31 h 160"/>
                <a:gd name="T14" fmla="*/ 27 w 200"/>
                <a:gd name="T15" fmla="*/ 2 h 160"/>
                <a:gd name="T16" fmla="*/ 44 w 200"/>
                <a:gd name="T17" fmla="*/ 17 h 160"/>
                <a:gd name="T18" fmla="*/ 97 w 200"/>
                <a:gd name="T19" fmla="*/ 14 h 160"/>
                <a:gd name="T20" fmla="*/ 145 w 200"/>
                <a:gd name="T21" fmla="*/ 2 h 160"/>
                <a:gd name="T22" fmla="*/ 172 w 200"/>
                <a:gd name="T23" fmla="*/ 6 h 160"/>
                <a:gd name="T24" fmla="*/ 183 w 200"/>
                <a:gd name="T25" fmla="*/ 2 h 160"/>
                <a:gd name="T26" fmla="*/ 190 w 200"/>
                <a:gd name="T27" fmla="*/ 17 h 160"/>
                <a:gd name="T28" fmla="*/ 196 w 200"/>
                <a:gd name="T29" fmla="*/ 18 h 160"/>
                <a:gd name="T30" fmla="*/ 197 w 200"/>
                <a:gd name="T31" fmla="*/ 19 h 160"/>
                <a:gd name="T32" fmla="*/ 197 w 200"/>
                <a:gd name="T33" fmla="*/ 20 h 160"/>
                <a:gd name="T34" fmla="*/ 200 w 200"/>
                <a:gd name="T35" fmla="*/ 23 h 160"/>
                <a:gd name="T36" fmla="*/ 190 w 200"/>
                <a:gd name="T37" fmla="*/ 42 h 160"/>
                <a:gd name="T38" fmla="*/ 179 w 200"/>
                <a:gd name="T39" fmla="*/ 54 h 160"/>
                <a:gd name="T40" fmla="*/ 105 w 200"/>
                <a:gd name="T41" fmla="*/ 154 h 160"/>
                <a:gd name="T42" fmla="*/ 10 w 200"/>
                <a:gd name="T43" fmla="*/ 126 h 160"/>
                <a:gd name="T44" fmla="*/ 68 w 200"/>
                <a:gd name="T45" fmla="*/ 152 h 160"/>
                <a:gd name="T46" fmla="*/ 103 w 200"/>
                <a:gd name="T47" fmla="*/ 147 h 160"/>
                <a:gd name="T48" fmla="*/ 171 w 200"/>
                <a:gd name="T49" fmla="*/ 55 h 160"/>
                <a:gd name="T50" fmla="*/ 184 w 200"/>
                <a:gd name="T51" fmla="*/ 37 h 160"/>
                <a:gd name="T52" fmla="*/ 190 w 200"/>
                <a:gd name="T53" fmla="*/ 25 h 160"/>
                <a:gd name="T54" fmla="*/ 184 w 200"/>
                <a:gd name="T55" fmla="*/ 26 h 160"/>
                <a:gd name="T56" fmla="*/ 179 w 200"/>
                <a:gd name="T57" fmla="*/ 21 h 160"/>
                <a:gd name="T58" fmla="*/ 178 w 200"/>
                <a:gd name="T59" fmla="*/ 12 h 160"/>
                <a:gd name="T60" fmla="*/ 159 w 200"/>
                <a:gd name="T61" fmla="*/ 18 h 160"/>
                <a:gd name="T62" fmla="*/ 156 w 200"/>
                <a:gd name="T63" fmla="*/ 17 h 160"/>
                <a:gd name="T64" fmla="*/ 131 w 200"/>
                <a:gd name="T65" fmla="*/ 8 h 160"/>
                <a:gd name="T66" fmla="*/ 94 w 200"/>
                <a:gd name="T67" fmla="*/ 44 h 160"/>
                <a:gd name="T68" fmla="*/ 89 w 200"/>
                <a:gd name="T69" fmla="*/ 48 h 160"/>
                <a:gd name="T70" fmla="*/ 35 w 200"/>
                <a:gd name="T71" fmla="*/ 18 h 160"/>
                <a:gd name="T72" fmla="*/ 18 w 200"/>
                <a:gd name="T73" fmla="*/ 31 h 160"/>
                <a:gd name="T74" fmla="*/ 21 w 200"/>
                <a:gd name="T75" fmla="*/ 49 h 160"/>
                <a:gd name="T76" fmla="*/ 18 w 200"/>
                <a:gd name="T77" fmla="*/ 55 h 160"/>
                <a:gd name="T78" fmla="*/ 23 w 200"/>
                <a:gd name="T79" fmla="*/ 78 h 160"/>
                <a:gd name="T80" fmla="*/ 30 w 200"/>
                <a:gd name="T81" fmla="*/ 87 h 160"/>
                <a:gd name="T82" fmla="*/ 31 w 200"/>
                <a:gd name="T83" fmla="*/ 97 h 160"/>
                <a:gd name="T84" fmla="*/ 60 w 200"/>
                <a:gd name="T85" fmla="*/ 119 h 160"/>
                <a:gd name="T86" fmla="*/ 23 w 200"/>
                <a:gd name="T87" fmla="*/ 126 h 160"/>
                <a:gd name="T88" fmla="*/ 11 w 200"/>
                <a:gd name="T89" fmla="*/ 12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0" h="160">
                  <a:moveTo>
                    <a:pt x="68" y="160"/>
                  </a:moveTo>
                  <a:cubicBezTo>
                    <a:pt x="68" y="160"/>
                    <a:pt x="68" y="160"/>
                    <a:pt x="68" y="160"/>
                  </a:cubicBezTo>
                  <a:cubicBezTo>
                    <a:pt x="50" y="160"/>
                    <a:pt x="33" y="156"/>
                    <a:pt x="20" y="148"/>
                  </a:cubicBezTo>
                  <a:cubicBezTo>
                    <a:pt x="19" y="147"/>
                    <a:pt x="0" y="132"/>
                    <a:pt x="2" y="123"/>
                  </a:cubicBezTo>
                  <a:cubicBezTo>
                    <a:pt x="3" y="121"/>
                    <a:pt x="5" y="118"/>
                    <a:pt x="11" y="118"/>
                  </a:cubicBezTo>
                  <a:cubicBezTo>
                    <a:pt x="13" y="118"/>
                    <a:pt x="15" y="118"/>
                    <a:pt x="17" y="118"/>
                  </a:cubicBezTo>
                  <a:cubicBezTo>
                    <a:pt x="24" y="118"/>
                    <a:pt x="31" y="118"/>
                    <a:pt x="37" y="117"/>
                  </a:cubicBezTo>
                  <a:cubicBezTo>
                    <a:pt x="31" y="112"/>
                    <a:pt x="26" y="107"/>
                    <a:pt x="24" y="100"/>
                  </a:cubicBezTo>
                  <a:cubicBezTo>
                    <a:pt x="23" y="98"/>
                    <a:pt x="21" y="94"/>
                    <a:pt x="21" y="90"/>
                  </a:cubicBezTo>
                  <a:cubicBezTo>
                    <a:pt x="19" y="88"/>
                    <a:pt x="17" y="85"/>
                    <a:pt x="16" y="82"/>
                  </a:cubicBezTo>
                  <a:cubicBezTo>
                    <a:pt x="11" y="75"/>
                    <a:pt x="9" y="66"/>
                    <a:pt x="10" y="56"/>
                  </a:cubicBezTo>
                  <a:cubicBezTo>
                    <a:pt x="10" y="53"/>
                    <a:pt x="11" y="50"/>
                    <a:pt x="12" y="49"/>
                  </a:cubicBezTo>
                  <a:cubicBezTo>
                    <a:pt x="12" y="48"/>
                    <a:pt x="11" y="46"/>
                    <a:pt x="11" y="45"/>
                  </a:cubicBezTo>
                  <a:cubicBezTo>
                    <a:pt x="10" y="41"/>
                    <a:pt x="10" y="36"/>
                    <a:pt x="10" y="31"/>
                  </a:cubicBezTo>
                  <a:cubicBezTo>
                    <a:pt x="11" y="20"/>
                    <a:pt x="15" y="12"/>
                    <a:pt x="22" y="4"/>
                  </a:cubicBezTo>
                  <a:cubicBezTo>
                    <a:pt x="24" y="3"/>
                    <a:pt x="25" y="2"/>
                    <a:pt x="27" y="2"/>
                  </a:cubicBezTo>
                  <a:cubicBezTo>
                    <a:pt x="32" y="2"/>
                    <a:pt x="37" y="7"/>
                    <a:pt x="42" y="14"/>
                  </a:cubicBezTo>
                  <a:cubicBezTo>
                    <a:pt x="43" y="15"/>
                    <a:pt x="44" y="16"/>
                    <a:pt x="44" y="17"/>
                  </a:cubicBezTo>
                  <a:cubicBezTo>
                    <a:pt x="55" y="27"/>
                    <a:pt x="68" y="34"/>
                    <a:pt x="86" y="39"/>
                  </a:cubicBezTo>
                  <a:cubicBezTo>
                    <a:pt x="87" y="30"/>
                    <a:pt x="91" y="21"/>
                    <a:pt x="97" y="14"/>
                  </a:cubicBezTo>
                  <a:cubicBezTo>
                    <a:pt x="106" y="5"/>
                    <a:pt x="118" y="0"/>
                    <a:pt x="131" y="0"/>
                  </a:cubicBezTo>
                  <a:cubicBezTo>
                    <a:pt x="136" y="0"/>
                    <a:pt x="140" y="1"/>
                    <a:pt x="145" y="2"/>
                  </a:cubicBezTo>
                  <a:cubicBezTo>
                    <a:pt x="150" y="4"/>
                    <a:pt x="155" y="7"/>
                    <a:pt x="160" y="10"/>
                  </a:cubicBezTo>
                  <a:cubicBezTo>
                    <a:pt x="164" y="10"/>
                    <a:pt x="168" y="8"/>
                    <a:pt x="172" y="6"/>
                  </a:cubicBezTo>
                  <a:cubicBezTo>
                    <a:pt x="172" y="6"/>
                    <a:pt x="173" y="6"/>
                    <a:pt x="174" y="5"/>
                  </a:cubicBezTo>
                  <a:cubicBezTo>
                    <a:pt x="176" y="4"/>
                    <a:pt x="180" y="2"/>
                    <a:pt x="183" y="2"/>
                  </a:cubicBezTo>
                  <a:cubicBezTo>
                    <a:pt x="187" y="2"/>
                    <a:pt x="189" y="3"/>
                    <a:pt x="190" y="6"/>
                  </a:cubicBezTo>
                  <a:cubicBezTo>
                    <a:pt x="191" y="9"/>
                    <a:pt x="191" y="13"/>
                    <a:pt x="190" y="17"/>
                  </a:cubicBezTo>
                  <a:cubicBezTo>
                    <a:pt x="192" y="17"/>
                    <a:pt x="194" y="17"/>
                    <a:pt x="195" y="18"/>
                  </a:cubicBezTo>
                  <a:cubicBezTo>
                    <a:pt x="196" y="18"/>
                    <a:pt x="196" y="18"/>
                    <a:pt x="196" y="18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19"/>
                  </a:cubicBezTo>
                  <a:cubicBezTo>
                    <a:pt x="197" y="19"/>
                    <a:pt x="197" y="19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199" y="24"/>
                    <a:pt x="199" y="24"/>
                    <a:pt x="199" y="24"/>
                  </a:cubicBezTo>
                  <a:cubicBezTo>
                    <a:pt x="199" y="29"/>
                    <a:pt x="194" y="36"/>
                    <a:pt x="190" y="42"/>
                  </a:cubicBezTo>
                  <a:cubicBezTo>
                    <a:pt x="188" y="44"/>
                    <a:pt x="186" y="46"/>
                    <a:pt x="184" y="47"/>
                  </a:cubicBezTo>
                  <a:cubicBezTo>
                    <a:pt x="181" y="50"/>
                    <a:pt x="179" y="52"/>
                    <a:pt x="179" y="54"/>
                  </a:cubicBezTo>
                  <a:cubicBezTo>
                    <a:pt x="181" y="70"/>
                    <a:pt x="174" y="87"/>
                    <a:pt x="169" y="99"/>
                  </a:cubicBezTo>
                  <a:cubicBezTo>
                    <a:pt x="157" y="125"/>
                    <a:pt x="134" y="145"/>
                    <a:pt x="105" y="154"/>
                  </a:cubicBezTo>
                  <a:cubicBezTo>
                    <a:pt x="93" y="158"/>
                    <a:pt x="81" y="160"/>
                    <a:pt x="68" y="160"/>
                  </a:cubicBezTo>
                  <a:close/>
                  <a:moveTo>
                    <a:pt x="10" y="126"/>
                  </a:moveTo>
                  <a:cubicBezTo>
                    <a:pt x="12" y="130"/>
                    <a:pt x="21" y="139"/>
                    <a:pt x="24" y="141"/>
                  </a:cubicBezTo>
                  <a:cubicBezTo>
                    <a:pt x="36" y="148"/>
                    <a:pt x="52" y="152"/>
                    <a:pt x="68" y="152"/>
                  </a:cubicBezTo>
                  <a:cubicBezTo>
                    <a:pt x="68" y="152"/>
                    <a:pt x="68" y="152"/>
                    <a:pt x="68" y="152"/>
                  </a:cubicBezTo>
                  <a:cubicBezTo>
                    <a:pt x="80" y="152"/>
                    <a:pt x="92" y="150"/>
                    <a:pt x="103" y="147"/>
                  </a:cubicBezTo>
                  <a:cubicBezTo>
                    <a:pt x="129" y="138"/>
                    <a:pt x="150" y="120"/>
                    <a:pt x="161" y="96"/>
                  </a:cubicBezTo>
                  <a:cubicBezTo>
                    <a:pt x="166" y="85"/>
                    <a:pt x="172" y="69"/>
                    <a:pt x="171" y="55"/>
                  </a:cubicBezTo>
                  <a:cubicBezTo>
                    <a:pt x="171" y="49"/>
                    <a:pt x="175" y="45"/>
                    <a:pt x="179" y="41"/>
                  </a:cubicBezTo>
                  <a:cubicBezTo>
                    <a:pt x="181" y="40"/>
                    <a:pt x="183" y="39"/>
                    <a:pt x="184" y="37"/>
                  </a:cubicBezTo>
                  <a:cubicBezTo>
                    <a:pt x="190" y="29"/>
                    <a:pt x="191" y="25"/>
                    <a:pt x="191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89" y="25"/>
                    <a:pt x="187" y="25"/>
                    <a:pt x="186" y="25"/>
                  </a:cubicBezTo>
                  <a:cubicBezTo>
                    <a:pt x="185" y="26"/>
                    <a:pt x="185" y="26"/>
                    <a:pt x="184" y="26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83" y="13"/>
                    <a:pt x="183" y="11"/>
                    <a:pt x="183" y="10"/>
                  </a:cubicBezTo>
                  <a:cubicBezTo>
                    <a:pt x="181" y="10"/>
                    <a:pt x="179" y="11"/>
                    <a:pt x="178" y="12"/>
                  </a:cubicBezTo>
                  <a:cubicBezTo>
                    <a:pt x="177" y="13"/>
                    <a:pt x="176" y="13"/>
                    <a:pt x="175" y="13"/>
                  </a:cubicBezTo>
                  <a:cubicBezTo>
                    <a:pt x="170" y="16"/>
                    <a:pt x="164" y="18"/>
                    <a:pt x="159" y="18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2" y="14"/>
                    <a:pt x="147" y="11"/>
                    <a:pt x="142" y="10"/>
                  </a:cubicBezTo>
                  <a:cubicBezTo>
                    <a:pt x="139" y="8"/>
                    <a:pt x="135" y="8"/>
                    <a:pt x="131" y="8"/>
                  </a:cubicBezTo>
                  <a:cubicBezTo>
                    <a:pt x="121" y="8"/>
                    <a:pt x="110" y="12"/>
                    <a:pt x="103" y="19"/>
                  </a:cubicBezTo>
                  <a:cubicBezTo>
                    <a:pt x="97" y="26"/>
                    <a:pt x="94" y="35"/>
                    <a:pt x="94" y="44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67" y="42"/>
                    <a:pt x="51" y="34"/>
                    <a:pt x="39" y="22"/>
                  </a:cubicBezTo>
                  <a:cubicBezTo>
                    <a:pt x="38" y="22"/>
                    <a:pt x="37" y="20"/>
                    <a:pt x="35" y="18"/>
                  </a:cubicBezTo>
                  <a:cubicBezTo>
                    <a:pt x="34" y="16"/>
                    <a:pt x="30" y="11"/>
                    <a:pt x="28" y="10"/>
                  </a:cubicBezTo>
                  <a:cubicBezTo>
                    <a:pt x="21" y="16"/>
                    <a:pt x="19" y="22"/>
                    <a:pt x="18" y="31"/>
                  </a:cubicBezTo>
                  <a:cubicBezTo>
                    <a:pt x="18" y="36"/>
                    <a:pt x="18" y="40"/>
                    <a:pt x="19" y="44"/>
                  </a:cubicBezTo>
                  <a:cubicBezTo>
                    <a:pt x="19" y="45"/>
                    <a:pt x="20" y="47"/>
                    <a:pt x="21" y="4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5"/>
                    <a:pt x="18" y="55"/>
                    <a:pt x="18" y="56"/>
                  </a:cubicBezTo>
                  <a:cubicBezTo>
                    <a:pt x="17" y="65"/>
                    <a:pt x="19" y="72"/>
                    <a:pt x="23" y="78"/>
                  </a:cubicBezTo>
                  <a:cubicBezTo>
                    <a:pt x="24" y="81"/>
                    <a:pt x="26" y="83"/>
                    <a:pt x="28" y="85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9" y="91"/>
                    <a:pt x="30" y="94"/>
                    <a:pt x="31" y="97"/>
                  </a:cubicBezTo>
                  <a:cubicBezTo>
                    <a:pt x="34" y="105"/>
                    <a:pt x="41" y="111"/>
                    <a:pt x="50" y="115"/>
                  </a:cubicBezTo>
                  <a:cubicBezTo>
                    <a:pt x="60" y="119"/>
                    <a:pt x="60" y="119"/>
                    <a:pt x="60" y="11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40" y="125"/>
                    <a:pt x="32" y="126"/>
                    <a:pt x="23" y="126"/>
                  </a:cubicBezTo>
                  <a:cubicBezTo>
                    <a:pt x="21" y="126"/>
                    <a:pt x="19" y="126"/>
                    <a:pt x="17" y="126"/>
                  </a:cubicBezTo>
                  <a:cubicBezTo>
                    <a:pt x="15" y="126"/>
                    <a:pt x="13" y="126"/>
                    <a:pt x="11" y="126"/>
                  </a:cubicBezTo>
                  <a:cubicBezTo>
                    <a:pt x="11" y="126"/>
                    <a:pt x="10" y="126"/>
                    <a:pt x="10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35"/>
            <p:cNvSpPr>
              <a:spLocks noEditPoints="1"/>
            </p:cNvSpPr>
            <p:nvPr userDrawn="1"/>
          </p:nvSpPr>
          <p:spPr bwMode="auto">
            <a:xfrm>
              <a:off x="10816239" y="6605224"/>
              <a:ext cx="71089" cy="142178"/>
            </a:xfrm>
            <a:custGeom>
              <a:avLst/>
              <a:gdLst>
                <a:gd name="T0" fmla="*/ 60 w 88"/>
                <a:gd name="T1" fmla="*/ 176 h 176"/>
                <a:gd name="T2" fmla="*/ 16 w 88"/>
                <a:gd name="T3" fmla="*/ 176 h 176"/>
                <a:gd name="T4" fmla="*/ 16 w 88"/>
                <a:gd name="T5" fmla="*/ 92 h 176"/>
                <a:gd name="T6" fmla="*/ 0 w 88"/>
                <a:gd name="T7" fmla="*/ 92 h 176"/>
                <a:gd name="T8" fmla="*/ 0 w 88"/>
                <a:gd name="T9" fmla="*/ 56 h 176"/>
                <a:gd name="T10" fmla="*/ 16 w 88"/>
                <a:gd name="T11" fmla="*/ 56 h 176"/>
                <a:gd name="T12" fmla="*/ 17 w 88"/>
                <a:gd name="T13" fmla="*/ 39 h 176"/>
                <a:gd name="T14" fmla="*/ 57 w 88"/>
                <a:gd name="T15" fmla="*/ 0 h 176"/>
                <a:gd name="T16" fmla="*/ 88 w 88"/>
                <a:gd name="T17" fmla="*/ 0 h 176"/>
                <a:gd name="T18" fmla="*/ 88 w 88"/>
                <a:gd name="T19" fmla="*/ 37 h 176"/>
                <a:gd name="T20" fmla="*/ 64 w 88"/>
                <a:gd name="T21" fmla="*/ 37 h 176"/>
                <a:gd name="T22" fmla="*/ 60 w 88"/>
                <a:gd name="T23" fmla="*/ 40 h 176"/>
                <a:gd name="T24" fmla="*/ 60 w 88"/>
                <a:gd name="T25" fmla="*/ 56 h 176"/>
                <a:gd name="T26" fmla="*/ 84 w 88"/>
                <a:gd name="T27" fmla="*/ 56 h 176"/>
                <a:gd name="T28" fmla="*/ 85 w 88"/>
                <a:gd name="T29" fmla="*/ 92 h 176"/>
                <a:gd name="T30" fmla="*/ 60 w 88"/>
                <a:gd name="T31" fmla="*/ 92 h 176"/>
                <a:gd name="T32" fmla="*/ 60 w 88"/>
                <a:gd name="T33" fmla="*/ 176 h 176"/>
                <a:gd name="T34" fmla="*/ 24 w 88"/>
                <a:gd name="T35" fmla="*/ 168 h 176"/>
                <a:gd name="T36" fmla="*/ 52 w 88"/>
                <a:gd name="T37" fmla="*/ 168 h 176"/>
                <a:gd name="T38" fmla="*/ 53 w 88"/>
                <a:gd name="T39" fmla="*/ 84 h 176"/>
                <a:gd name="T40" fmla="*/ 77 w 88"/>
                <a:gd name="T41" fmla="*/ 84 h 176"/>
                <a:gd name="T42" fmla="*/ 76 w 88"/>
                <a:gd name="T43" fmla="*/ 64 h 176"/>
                <a:gd name="T44" fmla="*/ 52 w 88"/>
                <a:gd name="T45" fmla="*/ 64 h 176"/>
                <a:gd name="T46" fmla="*/ 53 w 88"/>
                <a:gd name="T47" fmla="*/ 41 h 176"/>
                <a:gd name="T48" fmla="*/ 64 w 88"/>
                <a:gd name="T49" fmla="*/ 29 h 176"/>
                <a:gd name="T50" fmla="*/ 79 w 88"/>
                <a:gd name="T51" fmla="*/ 29 h 176"/>
                <a:gd name="T52" fmla="*/ 79 w 88"/>
                <a:gd name="T53" fmla="*/ 8 h 176"/>
                <a:gd name="T54" fmla="*/ 57 w 88"/>
                <a:gd name="T55" fmla="*/ 8 h 176"/>
                <a:gd name="T56" fmla="*/ 25 w 88"/>
                <a:gd name="T57" fmla="*/ 39 h 176"/>
                <a:gd name="T58" fmla="*/ 24 w 88"/>
                <a:gd name="T59" fmla="*/ 64 h 176"/>
                <a:gd name="T60" fmla="*/ 8 w 88"/>
                <a:gd name="T61" fmla="*/ 64 h 176"/>
                <a:gd name="T62" fmla="*/ 8 w 88"/>
                <a:gd name="T63" fmla="*/ 84 h 176"/>
                <a:gd name="T64" fmla="*/ 24 w 88"/>
                <a:gd name="T65" fmla="*/ 84 h 176"/>
                <a:gd name="T66" fmla="*/ 24 w 88"/>
                <a:gd name="T67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176">
                  <a:moveTo>
                    <a:pt x="60" y="176"/>
                  </a:moveTo>
                  <a:cubicBezTo>
                    <a:pt x="16" y="176"/>
                    <a:pt x="16" y="176"/>
                    <a:pt x="16" y="176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20"/>
                    <a:pt x="28" y="0"/>
                    <a:pt x="57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37"/>
                    <a:pt x="88" y="37"/>
                    <a:pt x="88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2" y="37"/>
                    <a:pt x="60" y="37"/>
                    <a:pt x="60" y="40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60" y="92"/>
                    <a:pt x="60" y="92"/>
                    <a:pt x="60" y="92"/>
                  </a:cubicBezTo>
                  <a:lnTo>
                    <a:pt x="60" y="176"/>
                  </a:lnTo>
                  <a:close/>
                  <a:moveTo>
                    <a:pt x="24" y="168"/>
                  </a:moveTo>
                  <a:cubicBezTo>
                    <a:pt x="52" y="168"/>
                    <a:pt x="52" y="168"/>
                    <a:pt x="52" y="168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3"/>
                    <a:pt x="59" y="29"/>
                    <a:pt x="64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28" y="8"/>
                    <a:pt x="25" y="32"/>
                    <a:pt x="25" y="39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24" y="84"/>
                    <a:pt x="24" y="84"/>
                    <a:pt x="24" y="84"/>
                  </a:cubicBezTo>
                  <a:lnTo>
                    <a:pt x="24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37"/>
            <p:cNvSpPr>
              <a:spLocks noEditPoints="1"/>
            </p:cNvSpPr>
            <p:nvPr userDrawn="1"/>
          </p:nvSpPr>
          <p:spPr bwMode="auto">
            <a:xfrm>
              <a:off x="11106660" y="6601913"/>
              <a:ext cx="151891" cy="148800"/>
            </a:xfrm>
            <a:custGeom>
              <a:avLst/>
              <a:gdLst>
                <a:gd name="T0" fmla="*/ 17 w 188"/>
                <a:gd name="T1" fmla="*/ 184 h 184"/>
                <a:gd name="T2" fmla="*/ 0 w 188"/>
                <a:gd name="T3" fmla="*/ 17 h 184"/>
                <a:gd name="T4" fmla="*/ 170 w 188"/>
                <a:gd name="T5" fmla="*/ 0 h 184"/>
                <a:gd name="T6" fmla="*/ 188 w 188"/>
                <a:gd name="T7" fmla="*/ 167 h 184"/>
                <a:gd name="T8" fmla="*/ 17 w 188"/>
                <a:gd name="T9" fmla="*/ 8 h 184"/>
                <a:gd name="T10" fmla="*/ 7 w 188"/>
                <a:gd name="T11" fmla="*/ 167 h 184"/>
                <a:gd name="T12" fmla="*/ 170 w 188"/>
                <a:gd name="T13" fmla="*/ 176 h 184"/>
                <a:gd name="T14" fmla="*/ 180 w 188"/>
                <a:gd name="T15" fmla="*/ 17 h 184"/>
                <a:gd name="T16" fmla="*/ 17 w 188"/>
                <a:gd name="T17" fmla="*/ 8 h 184"/>
                <a:gd name="T18" fmla="*/ 26 w 188"/>
                <a:gd name="T19" fmla="*/ 168 h 184"/>
                <a:gd name="T20" fmla="*/ 16 w 188"/>
                <a:gd name="T21" fmla="*/ 85 h 184"/>
                <a:gd name="T22" fmla="*/ 48 w 188"/>
                <a:gd name="T23" fmla="*/ 81 h 184"/>
                <a:gd name="T24" fmla="*/ 52 w 188"/>
                <a:gd name="T25" fmla="*/ 86 h 184"/>
                <a:gd name="T26" fmla="*/ 94 w 188"/>
                <a:gd name="T27" fmla="*/ 141 h 184"/>
                <a:gd name="T28" fmla="*/ 135 w 188"/>
                <a:gd name="T29" fmla="*/ 86 h 184"/>
                <a:gd name="T30" fmla="*/ 139 w 188"/>
                <a:gd name="T31" fmla="*/ 81 h 184"/>
                <a:gd name="T32" fmla="*/ 172 w 188"/>
                <a:gd name="T33" fmla="*/ 85 h 184"/>
                <a:gd name="T34" fmla="*/ 161 w 188"/>
                <a:gd name="T35" fmla="*/ 168 h 184"/>
                <a:gd name="T36" fmla="*/ 23 w 188"/>
                <a:gd name="T37" fmla="*/ 158 h 184"/>
                <a:gd name="T38" fmla="*/ 161 w 188"/>
                <a:gd name="T39" fmla="*/ 160 h 184"/>
                <a:gd name="T40" fmla="*/ 164 w 188"/>
                <a:gd name="T41" fmla="*/ 89 h 184"/>
                <a:gd name="T42" fmla="*/ 145 w 188"/>
                <a:gd name="T43" fmla="*/ 98 h 184"/>
                <a:gd name="T44" fmla="*/ 43 w 188"/>
                <a:gd name="T45" fmla="*/ 98 h 184"/>
                <a:gd name="T46" fmla="*/ 23 w 188"/>
                <a:gd name="T47" fmla="*/ 89 h 184"/>
                <a:gd name="T48" fmla="*/ 58 w 188"/>
                <a:gd name="T49" fmla="*/ 98 h 184"/>
                <a:gd name="T50" fmla="*/ 129 w 188"/>
                <a:gd name="T51" fmla="*/ 98 h 184"/>
                <a:gd name="T52" fmla="*/ 94 w 188"/>
                <a:gd name="T53" fmla="*/ 71 h 184"/>
                <a:gd name="T54" fmla="*/ 94 w 188"/>
                <a:gd name="T55" fmla="*/ 125 h 184"/>
                <a:gd name="T56" fmla="*/ 94 w 188"/>
                <a:gd name="T57" fmla="*/ 71 h 184"/>
                <a:gd name="T58" fmla="*/ 135 w 188"/>
                <a:gd name="T59" fmla="*/ 60 h 184"/>
                <a:gd name="T60" fmla="*/ 124 w 188"/>
                <a:gd name="T61" fmla="*/ 30 h 184"/>
                <a:gd name="T62" fmla="*/ 156 w 188"/>
                <a:gd name="T63" fmla="*/ 20 h 184"/>
                <a:gd name="T64" fmla="*/ 168 w 188"/>
                <a:gd name="T65" fmla="*/ 50 h 184"/>
                <a:gd name="T66" fmla="*/ 135 w 188"/>
                <a:gd name="T67" fmla="*/ 28 h 184"/>
                <a:gd name="T68" fmla="*/ 132 w 188"/>
                <a:gd name="T69" fmla="*/ 49 h 184"/>
                <a:gd name="T70" fmla="*/ 157 w 188"/>
                <a:gd name="T71" fmla="*/ 52 h 184"/>
                <a:gd name="T72" fmla="*/ 160 w 188"/>
                <a:gd name="T73" fmla="*/ 31 h 184"/>
                <a:gd name="T74" fmla="*/ 135 w 188"/>
                <a:gd name="T75" fmla="*/ 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84">
                  <a:moveTo>
                    <a:pt x="170" y="184"/>
                  </a:moveTo>
                  <a:cubicBezTo>
                    <a:pt x="17" y="184"/>
                    <a:pt x="17" y="184"/>
                    <a:pt x="17" y="184"/>
                  </a:cubicBezTo>
                  <a:cubicBezTo>
                    <a:pt x="8" y="184"/>
                    <a:pt x="0" y="176"/>
                    <a:pt x="0" y="16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80" y="0"/>
                    <a:pt x="188" y="8"/>
                    <a:pt x="188" y="17"/>
                  </a:cubicBezTo>
                  <a:cubicBezTo>
                    <a:pt x="188" y="167"/>
                    <a:pt x="188" y="167"/>
                    <a:pt x="188" y="167"/>
                  </a:cubicBezTo>
                  <a:cubicBezTo>
                    <a:pt x="188" y="176"/>
                    <a:pt x="180" y="184"/>
                    <a:pt x="170" y="184"/>
                  </a:cubicBezTo>
                  <a:close/>
                  <a:moveTo>
                    <a:pt x="17" y="8"/>
                  </a:moveTo>
                  <a:cubicBezTo>
                    <a:pt x="12" y="8"/>
                    <a:pt x="7" y="12"/>
                    <a:pt x="7" y="17"/>
                  </a:cubicBezTo>
                  <a:cubicBezTo>
                    <a:pt x="7" y="167"/>
                    <a:pt x="7" y="167"/>
                    <a:pt x="7" y="167"/>
                  </a:cubicBezTo>
                  <a:cubicBezTo>
                    <a:pt x="7" y="172"/>
                    <a:pt x="12" y="176"/>
                    <a:pt x="17" y="176"/>
                  </a:cubicBezTo>
                  <a:cubicBezTo>
                    <a:pt x="170" y="176"/>
                    <a:pt x="170" y="176"/>
                    <a:pt x="170" y="176"/>
                  </a:cubicBezTo>
                  <a:cubicBezTo>
                    <a:pt x="175" y="176"/>
                    <a:pt x="180" y="172"/>
                    <a:pt x="180" y="167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0" y="12"/>
                    <a:pt x="175" y="8"/>
                    <a:pt x="170" y="8"/>
                  </a:cubicBezTo>
                  <a:lnTo>
                    <a:pt x="17" y="8"/>
                  </a:lnTo>
                  <a:close/>
                  <a:moveTo>
                    <a:pt x="161" y="168"/>
                  </a:moveTo>
                  <a:cubicBezTo>
                    <a:pt x="26" y="168"/>
                    <a:pt x="26" y="168"/>
                    <a:pt x="26" y="168"/>
                  </a:cubicBezTo>
                  <a:cubicBezTo>
                    <a:pt x="20" y="168"/>
                    <a:pt x="16" y="163"/>
                    <a:pt x="16" y="158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3"/>
                    <a:pt x="17" y="81"/>
                    <a:pt x="19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50" y="81"/>
                    <a:pt x="51" y="82"/>
                    <a:pt x="51" y="83"/>
                  </a:cubicBezTo>
                  <a:cubicBezTo>
                    <a:pt x="52" y="84"/>
                    <a:pt x="52" y="85"/>
                    <a:pt x="52" y="86"/>
                  </a:cubicBezTo>
                  <a:cubicBezTo>
                    <a:pt x="51" y="90"/>
                    <a:pt x="50" y="94"/>
                    <a:pt x="50" y="98"/>
                  </a:cubicBezTo>
                  <a:cubicBezTo>
                    <a:pt x="50" y="122"/>
                    <a:pt x="70" y="141"/>
                    <a:pt x="94" y="141"/>
                  </a:cubicBezTo>
                  <a:cubicBezTo>
                    <a:pt x="117" y="141"/>
                    <a:pt x="137" y="122"/>
                    <a:pt x="137" y="98"/>
                  </a:cubicBezTo>
                  <a:cubicBezTo>
                    <a:pt x="137" y="94"/>
                    <a:pt x="136" y="90"/>
                    <a:pt x="135" y="86"/>
                  </a:cubicBezTo>
                  <a:cubicBezTo>
                    <a:pt x="135" y="85"/>
                    <a:pt x="135" y="84"/>
                    <a:pt x="136" y="83"/>
                  </a:cubicBezTo>
                  <a:cubicBezTo>
                    <a:pt x="136" y="82"/>
                    <a:pt x="138" y="81"/>
                    <a:pt x="139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70" y="81"/>
                    <a:pt x="172" y="83"/>
                    <a:pt x="172" y="85"/>
                  </a:cubicBezTo>
                  <a:cubicBezTo>
                    <a:pt x="172" y="158"/>
                    <a:pt x="172" y="158"/>
                    <a:pt x="172" y="158"/>
                  </a:cubicBezTo>
                  <a:cubicBezTo>
                    <a:pt x="172" y="163"/>
                    <a:pt x="167" y="168"/>
                    <a:pt x="161" y="168"/>
                  </a:cubicBezTo>
                  <a:close/>
                  <a:moveTo>
                    <a:pt x="23" y="89"/>
                  </a:moveTo>
                  <a:cubicBezTo>
                    <a:pt x="23" y="158"/>
                    <a:pt x="23" y="158"/>
                    <a:pt x="23" y="158"/>
                  </a:cubicBezTo>
                  <a:cubicBezTo>
                    <a:pt x="23" y="159"/>
                    <a:pt x="25" y="160"/>
                    <a:pt x="26" y="160"/>
                  </a:cubicBezTo>
                  <a:cubicBezTo>
                    <a:pt x="161" y="160"/>
                    <a:pt x="161" y="160"/>
                    <a:pt x="161" y="160"/>
                  </a:cubicBezTo>
                  <a:cubicBezTo>
                    <a:pt x="163" y="160"/>
                    <a:pt x="164" y="159"/>
                    <a:pt x="164" y="158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4" y="92"/>
                    <a:pt x="145" y="95"/>
                    <a:pt x="145" y="98"/>
                  </a:cubicBezTo>
                  <a:cubicBezTo>
                    <a:pt x="145" y="126"/>
                    <a:pt x="122" y="148"/>
                    <a:pt x="94" y="148"/>
                  </a:cubicBezTo>
                  <a:cubicBezTo>
                    <a:pt x="65" y="148"/>
                    <a:pt x="43" y="126"/>
                    <a:pt x="43" y="98"/>
                  </a:cubicBezTo>
                  <a:cubicBezTo>
                    <a:pt x="43" y="95"/>
                    <a:pt x="43" y="92"/>
                    <a:pt x="43" y="89"/>
                  </a:cubicBezTo>
                  <a:lnTo>
                    <a:pt x="23" y="89"/>
                  </a:lnTo>
                  <a:close/>
                  <a:moveTo>
                    <a:pt x="94" y="133"/>
                  </a:moveTo>
                  <a:cubicBezTo>
                    <a:pt x="74" y="133"/>
                    <a:pt x="58" y="117"/>
                    <a:pt x="58" y="98"/>
                  </a:cubicBezTo>
                  <a:cubicBezTo>
                    <a:pt x="58" y="79"/>
                    <a:pt x="74" y="64"/>
                    <a:pt x="94" y="64"/>
                  </a:cubicBezTo>
                  <a:cubicBezTo>
                    <a:pt x="113" y="64"/>
                    <a:pt x="129" y="79"/>
                    <a:pt x="129" y="98"/>
                  </a:cubicBezTo>
                  <a:cubicBezTo>
                    <a:pt x="129" y="117"/>
                    <a:pt x="113" y="133"/>
                    <a:pt x="94" y="133"/>
                  </a:cubicBezTo>
                  <a:close/>
                  <a:moveTo>
                    <a:pt x="94" y="71"/>
                  </a:moveTo>
                  <a:cubicBezTo>
                    <a:pt x="78" y="71"/>
                    <a:pt x="66" y="84"/>
                    <a:pt x="66" y="98"/>
                  </a:cubicBezTo>
                  <a:cubicBezTo>
                    <a:pt x="66" y="113"/>
                    <a:pt x="78" y="125"/>
                    <a:pt x="94" y="125"/>
                  </a:cubicBezTo>
                  <a:cubicBezTo>
                    <a:pt x="109" y="125"/>
                    <a:pt x="121" y="113"/>
                    <a:pt x="121" y="98"/>
                  </a:cubicBezTo>
                  <a:cubicBezTo>
                    <a:pt x="121" y="84"/>
                    <a:pt x="109" y="71"/>
                    <a:pt x="94" y="71"/>
                  </a:cubicBezTo>
                  <a:close/>
                  <a:moveTo>
                    <a:pt x="156" y="60"/>
                  </a:moveTo>
                  <a:cubicBezTo>
                    <a:pt x="135" y="60"/>
                    <a:pt x="135" y="60"/>
                    <a:pt x="135" y="60"/>
                  </a:cubicBezTo>
                  <a:cubicBezTo>
                    <a:pt x="129" y="60"/>
                    <a:pt x="124" y="55"/>
                    <a:pt x="124" y="50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4" y="24"/>
                    <a:pt x="129" y="20"/>
                    <a:pt x="135" y="20"/>
                  </a:cubicBezTo>
                  <a:cubicBezTo>
                    <a:pt x="156" y="20"/>
                    <a:pt x="156" y="20"/>
                    <a:pt x="156" y="20"/>
                  </a:cubicBezTo>
                  <a:cubicBezTo>
                    <a:pt x="163" y="20"/>
                    <a:pt x="168" y="24"/>
                    <a:pt x="168" y="3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5"/>
                    <a:pt x="163" y="60"/>
                    <a:pt x="156" y="60"/>
                  </a:cubicBezTo>
                  <a:close/>
                  <a:moveTo>
                    <a:pt x="135" y="28"/>
                  </a:moveTo>
                  <a:cubicBezTo>
                    <a:pt x="133" y="28"/>
                    <a:pt x="132" y="29"/>
                    <a:pt x="132" y="31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2" y="51"/>
                    <a:pt x="133" y="52"/>
                    <a:pt x="135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8" y="52"/>
                    <a:pt x="160" y="51"/>
                    <a:pt x="160" y="49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0" y="29"/>
                    <a:pt x="158" y="28"/>
                    <a:pt x="157" y="28"/>
                  </a:cubicBezTo>
                  <a:lnTo>
                    <a:pt x="135" y="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5653080" y="0"/>
            <a:ext cx="4093028" cy="68580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 cstate="screen">
            <a:biLevel thresh="25000"/>
          </a:blip>
          <a:stretch>
            <a:fillRect/>
          </a:stretch>
        </p:blipFill>
        <p:spPr>
          <a:xfrm>
            <a:off x="313775" y="217207"/>
            <a:ext cx="901414" cy="253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8" cy="50144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" y="0"/>
            <a:ext cx="12191988" cy="5048250"/>
          </a:xfrm>
          <a:custGeom>
            <a:avLst/>
            <a:gdLst>
              <a:gd name="connsiteX0" fmla="*/ 0 w 12191988"/>
              <a:gd name="connsiteY0" fmla="*/ 0 h 5048250"/>
              <a:gd name="connsiteX1" fmla="*/ 12191988 w 12191988"/>
              <a:gd name="connsiteY1" fmla="*/ 0 h 5048250"/>
              <a:gd name="connsiteX2" fmla="*/ 12191988 w 12191988"/>
              <a:gd name="connsiteY2" fmla="*/ 4804440 h 5048250"/>
              <a:gd name="connsiteX3" fmla="*/ 12172832 w 12191988"/>
              <a:gd name="connsiteY3" fmla="*/ 4899324 h 5048250"/>
              <a:gd name="connsiteX4" fmla="*/ 11948154 w 12191988"/>
              <a:gd name="connsiteY4" fmla="*/ 5048250 h 5048250"/>
              <a:gd name="connsiteX5" fmla="*/ 11704314 w 12191988"/>
              <a:gd name="connsiteY5" fmla="*/ 4804410 h 5048250"/>
              <a:gd name="connsiteX6" fmla="*/ 11704314 w 12191988"/>
              <a:gd name="connsiteY6" fmla="*/ 4072890 h 5048250"/>
              <a:gd name="connsiteX7" fmla="*/ 11460474 w 12191988"/>
              <a:gd name="connsiteY7" fmla="*/ 3829050 h 5048250"/>
              <a:gd name="connsiteX8" fmla="*/ 11216634 w 12191988"/>
              <a:gd name="connsiteY8" fmla="*/ 4072890 h 5048250"/>
              <a:gd name="connsiteX9" fmla="*/ 11216634 w 12191988"/>
              <a:gd name="connsiteY9" fmla="*/ 4804410 h 5048250"/>
              <a:gd name="connsiteX10" fmla="*/ 10972794 w 12191988"/>
              <a:gd name="connsiteY10" fmla="*/ 5048250 h 5048250"/>
              <a:gd name="connsiteX11" fmla="*/ 10728954 w 12191988"/>
              <a:gd name="connsiteY11" fmla="*/ 4804410 h 5048250"/>
              <a:gd name="connsiteX12" fmla="*/ 10728954 w 12191988"/>
              <a:gd name="connsiteY12" fmla="*/ 3139440 h 5048250"/>
              <a:gd name="connsiteX13" fmla="*/ 10485114 w 12191988"/>
              <a:gd name="connsiteY13" fmla="*/ 2895600 h 5048250"/>
              <a:gd name="connsiteX14" fmla="*/ 10241274 w 12191988"/>
              <a:gd name="connsiteY14" fmla="*/ 3139440 h 5048250"/>
              <a:gd name="connsiteX15" fmla="*/ 10241274 w 12191988"/>
              <a:gd name="connsiteY15" fmla="*/ 4804410 h 5048250"/>
              <a:gd name="connsiteX16" fmla="*/ 9997434 w 12191988"/>
              <a:gd name="connsiteY16" fmla="*/ 5048250 h 5048250"/>
              <a:gd name="connsiteX17" fmla="*/ 9753594 w 12191988"/>
              <a:gd name="connsiteY17" fmla="*/ 4804410 h 5048250"/>
              <a:gd name="connsiteX18" fmla="*/ 9753594 w 12191988"/>
              <a:gd name="connsiteY18" fmla="*/ 4330065 h 5048250"/>
              <a:gd name="connsiteX19" fmla="*/ 9509754 w 12191988"/>
              <a:gd name="connsiteY19" fmla="*/ 4086225 h 5048250"/>
              <a:gd name="connsiteX20" fmla="*/ 9265914 w 12191988"/>
              <a:gd name="connsiteY20" fmla="*/ 4330065 h 5048250"/>
              <a:gd name="connsiteX21" fmla="*/ 9265914 w 12191988"/>
              <a:gd name="connsiteY21" fmla="*/ 4804410 h 5048250"/>
              <a:gd name="connsiteX22" fmla="*/ 9022074 w 12191988"/>
              <a:gd name="connsiteY22" fmla="*/ 5048250 h 5048250"/>
              <a:gd name="connsiteX23" fmla="*/ 8778234 w 12191988"/>
              <a:gd name="connsiteY23" fmla="*/ 4804410 h 5048250"/>
              <a:gd name="connsiteX24" fmla="*/ 8778234 w 12191988"/>
              <a:gd name="connsiteY24" fmla="*/ 3920491 h 5048250"/>
              <a:gd name="connsiteX25" fmla="*/ 8534394 w 12191988"/>
              <a:gd name="connsiteY25" fmla="*/ 3676651 h 5048250"/>
              <a:gd name="connsiteX26" fmla="*/ 8290554 w 12191988"/>
              <a:gd name="connsiteY26" fmla="*/ 3920491 h 5048250"/>
              <a:gd name="connsiteX27" fmla="*/ 8290554 w 12191988"/>
              <a:gd name="connsiteY27" fmla="*/ 4804410 h 5048250"/>
              <a:gd name="connsiteX28" fmla="*/ 8046714 w 12191988"/>
              <a:gd name="connsiteY28" fmla="*/ 5048250 h 5048250"/>
              <a:gd name="connsiteX29" fmla="*/ 7802874 w 12191988"/>
              <a:gd name="connsiteY29" fmla="*/ 4804410 h 5048250"/>
              <a:gd name="connsiteX30" fmla="*/ 7802874 w 12191988"/>
              <a:gd name="connsiteY30" fmla="*/ 4606290 h 5048250"/>
              <a:gd name="connsiteX31" fmla="*/ 7559034 w 12191988"/>
              <a:gd name="connsiteY31" fmla="*/ 4362450 h 5048250"/>
              <a:gd name="connsiteX32" fmla="*/ 7315194 w 12191988"/>
              <a:gd name="connsiteY32" fmla="*/ 4606290 h 5048250"/>
              <a:gd name="connsiteX33" fmla="*/ 7315194 w 12191988"/>
              <a:gd name="connsiteY33" fmla="*/ 4804410 h 5048250"/>
              <a:gd name="connsiteX34" fmla="*/ 7071354 w 12191988"/>
              <a:gd name="connsiteY34" fmla="*/ 5048250 h 5048250"/>
              <a:gd name="connsiteX35" fmla="*/ 6827514 w 12191988"/>
              <a:gd name="connsiteY35" fmla="*/ 4804410 h 5048250"/>
              <a:gd name="connsiteX36" fmla="*/ 6827514 w 12191988"/>
              <a:gd name="connsiteY36" fmla="*/ 3444241 h 5048250"/>
              <a:gd name="connsiteX37" fmla="*/ 6583674 w 12191988"/>
              <a:gd name="connsiteY37" fmla="*/ 3200401 h 5048250"/>
              <a:gd name="connsiteX38" fmla="*/ 6339834 w 12191988"/>
              <a:gd name="connsiteY38" fmla="*/ 3444241 h 5048250"/>
              <a:gd name="connsiteX39" fmla="*/ 6339834 w 12191988"/>
              <a:gd name="connsiteY39" fmla="*/ 4804410 h 5048250"/>
              <a:gd name="connsiteX40" fmla="*/ 6095995 w 12191988"/>
              <a:gd name="connsiteY40" fmla="*/ 5048250 h 5048250"/>
              <a:gd name="connsiteX41" fmla="*/ 5852155 w 12191988"/>
              <a:gd name="connsiteY41" fmla="*/ 4804410 h 5048250"/>
              <a:gd name="connsiteX42" fmla="*/ 5852155 w 12191988"/>
              <a:gd name="connsiteY42" fmla="*/ 4072891 h 5048250"/>
              <a:gd name="connsiteX43" fmla="*/ 5608315 w 12191988"/>
              <a:gd name="connsiteY43" fmla="*/ 3829051 h 5048250"/>
              <a:gd name="connsiteX44" fmla="*/ 5364474 w 12191988"/>
              <a:gd name="connsiteY44" fmla="*/ 4072891 h 5048250"/>
              <a:gd name="connsiteX45" fmla="*/ 5364474 w 12191988"/>
              <a:gd name="connsiteY45" fmla="*/ 4804425 h 5048250"/>
              <a:gd name="connsiteX46" fmla="*/ 5345317 w 12191988"/>
              <a:gd name="connsiteY46" fmla="*/ 4899324 h 5048250"/>
              <a:gd name="connsiteX47" fmla="*/ 5120638 w 12191988"/>
              <a:gd name="connsiteY47" fmla="*/ 5048250 h 5048250"/>
              <a:gd name="connsiteX48" fmla="*/ 4876797 w 12191988"/>
              <a:gd name="connsiteY48" fmla="*/ 4804410 h 5048250"/>
              <a:gd name="connsiteX49" fmla="*/ 4876795 w 12191988"/>
              <a:gd name="connsiteY49" fmla="*/ 4804421 h 5048250"/>
              <a:gd name="connsiteX50" fmla="*/ 4876795 w 12191988"/>
              <a:gd name="connsiteY50" fmla="*/ 3139442 h 5048250"/>
              <a:gd name="connsiteX51" fmla="*/ 4632956 w 12191988"/>
              <a:gd name="connsiteY51" fmla="*/ 2895602 h 5048250"/>
              <a:gd name="connsiteX52" fmla="*/ 4389116 w 12191988"/>
              <a:gd name="connsiteY52" fmla="*/ 3139442 h 5048250"/>
              <a:gd name="connsiteX53" fmla="*/ 4389116 w 12191988"/>
              <a:gd name="connsiteY53" fmla="*/ 4804410 h 5048250"/>
              <a:gd name="connsiteX54" fmla="*/ 4145279 w 12191988"/>
              <a:gd name="connsiteY54" fmla="*/ 5048250 h 5048250"/>
              <a:gd name="connsiteX55" fmla="*/ 3920601 w 12191988"/>
              <a:gd name="connsiteY55" fmla="*/ 4899324 h 5048250"/>
              <a:gd name="connsiteX56" fmla="*/ 3901439 w 12191988"/>
              <a:gd name="connsiteY56" fmla="*/ 4804411 h 5048250"/>
              <a:gd name="connsiteX57" fmla="*/ 3901436 w 12191988"/>
              <a:gd name="connsiteY57" fmla="*/ 4804429 h 5048250"/>
              <a:gd name="connsiteX58" fmla="*/ 3901436 w 12191988"/>
              <a:gd name="connsiteY58" fmla="*/ 4501515 h 5048250"/>
              <a:gd name="connsiteX59" fmla="*/ 3657596 w 12191988"/>
              <a:gd name="connsiteY59" fmla="*/ 4257675 h 5048250"/>
              <a:gd name="connsiteX60" fmla="*/ 3413756 w 12191988"/>
              <a:gd name="connsiteY60" fmla="*/ 4501515 h 5048250"/>
              <a:gd name="connsiteX61" fmla="*/ 3413756 w 12191988"/>
              <a:gd name="connsiteY61" fmla="*/ 4804430 h 5048250"/>
              <a:gd name="connsiteX62" fmla="*/ 3394599 w 12191988"/>
              <a:gd name="connsiteY62" fmla="*/ 4899324 h 5048250"/>
              <a:gd name="connsiteX63" fmla="*/ 3169919 w 12191988"/>
              <a:gd name="connsiteY63" fmla="*/ 5048250 h 5048250"/>
              <a:gd name="connsiteX64" fmla="*/ 2945242 w 12191988"/>
              <a:gd name="connsiteY64" fmla="*/ 4899324 h 5048250"/>
              <a:gd name="connsiteX65" fmla="*/ 2926081 w 12191988"/>
              <a:gd name="connsiteY65" fmla="*/ 4804411 h 5048250"/>
              <a:gd name="connsiteX66" fmla="*/ 2926076 w 12191988"/>
              <a:gd name="connsiteY66" fmla="*/ 4804434 h 5048250"/>
              <a:gd name="connsiteX67" fmla="*/ 2926076 w 12191988"/>
              <a:gd name="connsiteY67" fmla="*/ 3691892 h 5048250"/>
              <a:gd name="connsiteX68" fmla="*/ 2682236 w 12191988"/>
              <a:gd name="connsiteY68" fmla="*/ 3448051 h 5048250"/>
              <a:gd name="connsiteX69" fmla="*/ 2438396 w 12191988"/>
              <a:gd name="connsiteY69" fmla="*/ 3691892 h 5048250"/>
              <a:gd name="connsiteX70" fmla="*/ 2438396 w 12191988"/>
              <a:gd name="connsiteY70" fmla="*/ 4804433 h 5048250"/>
              <a:gd name="connsiteX71" fmla="*/ 2419239 w 12191988"/>
              <a:gd name="connsiteY71" fmla="*/ 4899324 h 5048250"/>
              <a:gd name="connsiteX72" fmla="*/ 2194561 w 12191988"/>
              <a:gd name="connsiteY72" fmla="*/ 5048250 h 5048250"/>
              <a:gd name="connsiteX73" fmla="*/ 1969881 w 12191988"/>
              <a:gd name="connsiteY73" fmla="*/ 4899324 h 5048250"/>
              <a:gd name="connsiteX74" fmla="*/ 1950719 w 12191988"/>
              <a:gd name="connsiteY74" fmla="*/ 4804411 h 5048250"/>
              <a:gd name="connsiteX75" fmla="*/ 1950716 w 12191988"/>
              <a:gd name="connsiteY75" fmla="*/ 4804427 h 5048250"/>
              <a:gd name="connsiteX76" fmla="*/ 1950716 w 12191988"/>
              <a:gd name="connsiteY76" fmla="*/ 4330065 h 5048250"/>
              <a:gd name="connsiteX77" fmla="*/ 1706876 w 12191988"/>
              <a:gd name="connsiteY77" fmla="*/ 4086227 h 5048250"/>
              <a:gd name="connsiteX78" fmla="*/ 1463036 w 12191988"/>
              <a:gd name="connsiteY78" fmla="*/ 4330065 h 5048250"/>
              <a:gd name="connsiteX79" fmla="*/ 1463036 w 12191988"/>
              <a:gd name="connsiteY79" fmla="*/ 4804428 h 5048250"/>
              <a:gd name="connsiteX80" fmla="*/ 1443877 w 12191988"/>
              <a:gd name="connsiteY80" fmla="*/ 4899324 h 5048250"/>
              <a:gd name="connsiteX81" fmla="*/ 1219200 w 12191988"/>
              <a:gd name="connsiteY81" fmla="*/ 5048250 h 5048250"/>
              <a:gd name="connsiteX82" fmla="*/ 994522 w 12191988"/>
              <a:gd name="connsiteY82" fmla="*/ 4899324 h 5048250"/>
              <a:gd name="connsiteX83" fmla="*/ 975360 w 12191988"/>
              <a:gd name="connsiteY83" fmla="*/ 4804411 h 5048250"/>
              <a:gd name="connsiteX84" fmla="*/ 975356 w 12191988"/>
              <a:gd name="connsiteY84" fmla="*/ 4804431 h 5048250"/>
              <a:gd name="connsiteX85" fmla="*/ 975356 w 12191988"/>
              <a:gd name="connsiteY85" fmla="*/ 3920492 h 5048250"/>
              <a:gd name="connsiteX86" fmla="*/ 731516 w 12191988"/>
              <a:gd name="connsiteY86" fmla="*/ 3676652 h 5048250"/>
              <a:gd name="connsiteX87" fmla="*/ 487676 w 12191988"/>
              <a:gd name="connsiteY87" fmla="*/ 3920492 h 5048250"/>
              <a:gd name="connsiteX88" fmla="*/ 487676 w 12191988"/>
              <a:gd name="connsiteY88" fmla="*/ 4804431 h 5048250"/>
              <a:gd name="connsiteX89" fmla="*/ 468518 w 12191988"/>
              <a:gd name="connsiteY89" fmla="*/ 4899324 h 5048250"/>
              <a:gd name="connsiteX90" fmla="*/ 243840 w 12191988"/>
              <a:gd name="connsiteY90" fmla="*/ 5048250 h 5048250"/>
              <a:gd name="connsiteX91" fmla="*/ 0 w 12191988"/>
              <a:gd name="connsiteY91" fmla="*/ 480441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2191988" h="5048250">
                <a:moveTo>
                  <a:pt x="0" y="0"/>
                </a:moveTo>
                <a:lnTo>
                  <a:pt x="12191988" y="0"/>
                </a:lnTo>
                <a:lnTo>
                  <a:pt x="12191988" y="4804440"/>
                </a:lnTo>
                <a:lnTo>
                  <a:pt x="12172832" y="4899324"/>
                </a:lnTo>
                <a:cubicBezTo>
                  <a:pt x="12135815" y="4986842"/>
                  <a:pt x="12049156" y="5048250"/>
                  <a:pt x="11948154" y="5048250"/>
                </a:cubicBezTo>
                <a:cubicBezTo>
                  <a:pt x="11813485" y="5048250"/>
                  <a:pt x="11704314" y="4939079"/>
                  <a:pt x="11704314" y="4804410"/>
                </a:cubicBezTo>
                <a:lnTo>
                  <a:pt x="11704314" y="4072890"/>
                </a:lnTo>
                <a:cubicBezTo>
                  <a:pt x="11704314" y="3938221"/>
                  <a:pt x="11595143" y="3829050"/>
                  <a:pt x="11460474" y="3829050"/>
                </a:cubicBezTo>
                <a:cubicBezTo>
                  <a:pt x="11325805" y="3829050"/>
                  <a:pt x="11216634" y="3938221"/>
                  <a:pt x="11216634" y="4072890"/>
                </a:cubicBezTo>
                <a:lnTo>
                  <a:pt x="11216634" y="4804410"/>
                </a:lnTo>
                <a:cubicBezTo>
                  <a:pt x="11216634" y="4939079"/>
                  <a:pt x="11107463" y="5048250"/>
                  <a:pt x="10972794" y="5048250"/>
                </a:cubicBezTo>
                <a:cubicBezTo>
                  <a:pt x="10838125" y="5048250"/>
                  <a:pt x="10728954" y="4939079"/>
                  <a:pt x="10728954" y="4804410"/>
                </a:cubicBezTo>
                <a:lnTo>
                  <a:pt x="10728954" y="3139440"/>
                </a:lnTo>
                <a:cubicBezTo>
                  <a:pt x="10728954" y="3004772"/>
                  <a:pt x="10619783" y="2895600"/>
                  <a:pt x="10485114" y="2895600"/>
                </a:cubicBezTo>
                <a:cubicBezTo>
                  <a:pt x="10350445" y="2895600"/>
                  <a:pt x="10241274" y="3004772"/>
                  <a:pt x="10241274" y="3139440"/>
                </a:cubicBezTo>
                <a:lnTo>
                  <a:pt x="10241274" y="4804410"/>
                </a:lnTo>
                <a:cubicBezTo>
                  <a:pt x="10241274" y="4939079"/>
                  <a:pt x="10132103" y="5048250"/>
                  <a:pt x="9997434" y="5048250"/>
                </a:cubicBezTo>
                <a:cubicBezTo>
                  <a:pt x="9862765" y="5048250"/>
                  <a:pt x="9753594" y="4939079"/>
                  <a:pt x="9753594" y="4804410"/>
                </a:cubicBezTo>
                <a:lnTo>
                  <a:pt x="9753594" y="4330065"/>
                </a:lnTo>
                <a:cubicBezTo>
                  <a:pt x="9753594" y="4195396"/>
                  <a:pt x="9644423" y="4086225"/>
                  <a:pt x="9509754" y="4086225"/>
                </a:cubicBezTo>
                <a:cubicBezTo>
                  <a:pt x="9375085" y="4086225"/>
                  <a:pt x="9265914" y="4195396"/>
                  <a:pt x="9265914" y="4330065"/>
                </a:cubicBezTo>
                <a:lnTo>
                  <a:pt x="9265914" y="4804410"/>
                </a:lnTo>
                <a:cubicBezTo>
                  <a:pt x="9265914" y="4939079"/>
                  <a:pt x="9156743" y="5048250"/>
                  <a:pt x="9022074" y="5048250"/>
                </a:cubicBezTo>
                <a:cubicBezTo>
                  <a:pt x="8887405" y="5048250"/>
                  <a:pt x="8778234" y="4939079"/>
                  <a:pt x="8778234" y="4804410"/>
                </a:cubicBezTo>
                <a:lnTo>
                  <a:pt x="8778234" y="3920491"/>
                </a:lnTo>
                <a:cubicBezTo>
                  <a:pt x="8778234" y="3785822"/>
                  <a:pt x="8669063" y="3676651"/>
                  <a:pt x="8534394" y="3676651"/>
                </a:cubicBezTo>
                <a:cubicBezTo>
                  <a:pt x="8399725" y="3676651"/>
                  <a:pt x="8290554" y="3785822"/>
                  <a:pt x="8290554" y="3920491"/>
                </a:cubicBezTo>
                <a:lnTo>
                  <a:pt x="8290554" y="4804410"/>
                </a:lnTo>
                <a:cubicBezTo>
                  <a:pt x="8290554" y="4939079"/>
                  <a:pt x="8181383" y="5048250"/>
                  <a:pt x="8046714" y="5048250"/>
                </a:cubicBezTo>
                <a:cubicBezTo>
                  <a:pt x="7912045" y="5048250"/>
                  <a:pt x="7802874" y="4939079"/>
                  <a:pt x="7802874" y="4804410"/>
                </a:cubicBezTo>
                <a:lnTo>
                  <a:pt x="7802874" y="4606290"/>
                </a:lnTo>
                <a:cubicBezTo>
                  <a:pt x="7802874" y="4471621"/>
                  <a:pt x="7693703" y="4362450"/>
                  <a:pt x="7559034" y="4362450"/>
                </a:cubicBezTo>
                <a:cubicBezTo>
                  <a:pt x="7424365" y="4362450"/>
                  <a:pt x="7315194" y="4471621"/>
                  <a:pt x="7315194" y="4606290"/>
                </a:cubicBezTo>
                <a:lnTo>
                  <a:pt x="7315194" y="4804410"/>
                </a:lnTo>
                <a:cubicBezTo>
                  <a:pt x="7315194" y="4939079"/>
                  <a:pt x="7206023" y="5048250"/>
                  <a:pt x="7071354" y="5048250"/>
                </a:cubicBezTo>
                <a:cubicBezTo>
                  <a:pt x="6936685" y="5048250"/>
                  <a:pt x="6827514" y="4939079"/>
                  <a:pt x="6827514" y="4804410"/>
                </a:cubicBezTo>
                <a:lnTo>
                  <a:pt x="6827514" y="3444241"/>
                </a:lnTo>
                <a:cubicBezTo>
                  <a:pt x="6827514" y="3309572"/>
                  <a:pt x="6718343" y="3200401"/>
                  <a:pt x="6583674" y="3200401"/>
                </a:cubicBezTo>
                <a:cubicBezTo>
                  <a:pt x="6449005" y="3200401"/>
                  <a:pt x="6339834" y="3309572"/>
                  <a:pt x="6339834" y="3444241"/>
                </a:cubicBezTo>
                <a:lnTo>
                  <a:pt x="6339834" y="4804410"/>
                </a:lnTo>
                <a:cubicBezTo>
                  <a:pt x="6339834" y="4939079"/>
                  <a:pt x="6230663" y="5048250"/>
                  <a:pt x="6095995" y="5048250"/>
                </a:cubicBezTo>
                <a:cubicBezTo>
                  <a:pt x="5961326" y="5048250"/>
                  <a:pt x="5852155" y="4939079"/>
                  <a:pt x="5852155" y="4804410"/>
                </a:cubicBezTo>
                <a:lnTo>
                  <a:pt x="5852155" y="4072891"/>
                </a:lnTo>
                <a:cubicBezTo>
                  <a:pt x="5852155" y="3938223"/>
                  <a:pt x="5742984" y="3829051"/>
                  <a:pt x="5608315" y="3829051"/>
                </a:cubicBezTo>
                <a:cubicBezTo>
                  <a:pt x="5473647" y="3829051"/>
                  <a:pt x="5364474" y="3938223"/>
                  <a:pt x="5364474" y="4072891"/>
                </a:cubicBezTo>
                <a:lnTo>
                  <a:pt x="5364474" y="4804425"/>
                </a:lnTo>
                <a:lnTo>
                  <a:pt x="5345317" y="4899324"/>
                </a:lnTo>
                <a:cubicBezTo>
                  <a:pt x="5308299" y="4986842"/>
                  <a:pt x="5221639" y="5048250"/>
                  <a:pt x="5120638" y="5048250"/>
                </a:cubicBezTo>
                <a:cubicBezTo>
                  <a:pt x="4985968" y="5048250"/>
                  <a:pt x="4876797" y="4939079"/>
                  <a:pt x="4876797" y="4804410"/>
                </a:cubicBezTo>
                <a:lnTo>
                  <a:pt x="4876795" y="4804421"/>
                </a:lnTo>
                <a:lnTo>
                  <a:pt x="4876795" y="3139442"/>
                </a:lnTo>
                <a:cubicBezTo>
                  <a:pt x="4876795" y="3004773"/>
                  <a:pt x="4767624" y="2895602"/>
                  <a:pt x="4632956" y="2895602"/>
                </a:cubicBezTo>
                <a:cubicBezTo>
                  <a:pt x="4498286" y="2895602"/>
                  <a:pt x="4389116" y="3004773"/>
                  <a:pt x="4389116" y="3139442"/>
                </a:cubicBezTo>
                <a:lnTo>
                  <a:pt x="4389116" y="4804410"/>
                </a:lnTo>
                <a:cubicBezTo>
                  <a:pt x="4389116" y="4939079"/>
                  <a:pt x="4279945" y="5048250"/>
                  <a:pt x="4145279" y="5048250"/>
                </a:cubicBezTo>
                <a:cubicBezTo>
                  <a:pt x="4044277" y="5048250"/>
                  <a:pt x="3957618" y="4986842"/>
                  <a:pt x="3920601" y="4899324"/>
                </a:cubicBezTo>
                <a:lnTo>
                  <a:pt x="3901439" y="4804411"/>
                </a:lnTo>
                <a:lnTo>
                  <a:pt x="3901436" y="4804429"/>
                </a:lnTo>
                <a:lnTo>
                  <a:pt x="3901436" y="4501515"/>
                </a:lnTo>
                <a:cubicBezTo>
                  <a:pt x="3901436" y="4366846"/>
                  <a:pt x="3792264" y="4257675"/>
                  <a:pt x="3657596" y="4257675"/>
                </a:cubicBezTo>
                <a:cubicBezTo>
                  <a:pt x="3522927" y="4257675"/>
                  <a:pt x="3413756" y="4366846"/>
                  <a:pt x="3413756" y="4501515"/>
                </a:cubicBezTo>
                <a:lnTo>
                  <a:pt x="3413756" y="4804430"/>
                </a:lnTo>
                <a:lnTo>
                  <a:pt x="3394599" y="4899324"/>
                </a:lnTo>
                <a:cubicBezTo>
                  <a:pt x="3357581" y="4986842"/>
                  <a:pt x="3270922" y="5048250"/>
                  <a:pt x="3169919" y="5048250"/>
                </a:cubicBezTo>
                <a:cubicBezTo>
                  <a:pt x="3068918" y="5048250"/>
                  <a:pt x="2982258" y="4986842"/>
                  <a:pt x="2945242" y="4899324"/>
                </a:cubicBezTo>
                <a:lnTo>
                  <a:pt x="2926081" y="4804411"/>
                </a:lnTo>
                <a:lnTo>
                  <a:pt x="2926076" y="4804434"/>
                </a:lnTo>
                <a:lnTo>
                  <a:pt x="2926076" y="3691892"/>
                </a:lnTo>
                <a:cubicBezTo>
                  <a:pt x="2926076" y="3557222"/>
                  <a:pt x="2816905" y="3448051"/>
                  <a:pt x="2682236" y="3448051"/>
                </a:cubicBezTo>
                <a:cubicBezTo>
                  <a:pt x="2547567" y="3448051"/>
                  <a:pt x="2438396" y="3557222"/>
                  <a:pt x="2438396" y="3691892"/>
                </a:cubicBezTo>
                <a:lnTo>
                  <a:pt x="2438396" y="4804433"/>
                </a:lnTo>
                <a:lnTo>
                  <a:pt x="2419239" y="4899324"/>
                </a:lnTo>
                <a:cubicBezTo>
                  <a:pt x="2382222" y="4986842"/>
                  <a:pt x="2295563" y="5048250"/>
                  <a:pt x="2194561" y="5048250"/>
                </a:cubicBezTo>
                <a:cubicBezTo>
                  <a:pt x="2093557" y="5048250"/>
                  <a:pt x="2006898" y="4986842"/>
                  <a:pt x="1969881" y="4899324"/>
                </a:cubicBezTo>
                <a:lnTo>
                  <a:pt x="1950719" y="4804411"/>
                </a:lnTo>
                <a:lnTo>
                  <a:pt x="1950716" y="4804427"/>
                </a:lnTo>
                <a:lnTo>
                  <a:pt x="1950716" y="4330065"/>
                </a:lnTo>
                <a:cubicBezTo>
                  <a:pt x="1950716" y="4195396"/>
                  <a:pt x="1841545" y="4086227"/>
                  <a:pt x="1706876" y="4086227"/>
                </a:cubicBezTo>
                <a:cubicBezTo>
                  <a:pt x="1572207" y="4086227"/>
                  <a:pt x="1463036" y="4195396"/>
                  <a:pt x="1463036" y="4330065"/>
                </a:cubicBezTo>
                <a:lnTo>
                  <a:pt x="1463036" y="4804428"/>
                </a:lnTo>
                <a:lnTo>
                  <a:pt x="1443877" y="4899324"/>
                </a:lnTo>
                <a:cubicBezTo>
                  <a:pt x="1406860" y="4986842"/>
                  <a:pt x="1320201" y="5048250"/>
                  <a:pt x="1219200" y="5048250"/>
                </a:cubicBezTo>
                <a:cubicBezTo>
                  <a:pt x="1118198" y="5048250"/>
                  <a:pt x="1031539" y="4986842"/>
                  <a:pt x="994522" y="4899324"/>
                </a:cubicBezTo>
                <a:lnTo>
                  <a:pt x="975360" y="4804411"/>
                </a:lnTo>
                <a:lnTo>
                  <a:pt x="975356" y="4804431"/>
                </a:lnTo>
                <a:lnTo>
                  <a:pt x="975356" y="3920492"/>
                </a:lnTo>
                <a:cubicBezTo>
                  <a:pt x="975356" y="3785823"/>
                  <a:pt x="866185" y="3676652"/>
                  <a:pt x="731516" y="3676652"/>
                </a:cubicBezTo>
                <a:cubicBezTo>
                  <a:pt x="596847" y="3676652"/>
                  <a:pt x="487676" y="3785823"/>
                  <a:pt x="487676" y="3920492"/>
                </a:cubicBezTo>
                <a:lnTo>
                  <a:pt x="487676" y="4804431"/>
                </a:lnTo>
                <a:lnTo>
                  <a:pt x="468518" y="4899324"/>
                </a:lnTo>
                <a:cubicBezTo>
                  <a:pt x="431501" y="4986842"/>
                  <a:pt x="344842" y="5048250"/>
                  <a:pt x="243840" y="5048250"/>
                </a:cubicBezTo>
                <a:cubicBezTo>
                  <a:pt x="109171" y="5048250"/>
                  <a:pt x="0" y="4939079"/>
                  <a:pt x="0" y="48044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" y="1809750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7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7 w 12191988"/>
              <a:gd name="connsiteY47" fmla="*/ 1219199 h 5048250"/>
              <a:gd name="connsiteX48" fmla="*/ 5852157 w 12191988"/>
              <a:gd name="connsiteY48" fmla="*/ 975359 h 5048250"/>
              <a:gd name="connsiteX49" fmla="*/ 5852157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5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9" y="0"/>
                  <a:pt x="5308299" y="61408"/>
                  <a:pt x="5345317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8" y="1219199"/>
                  <a:pt x="5608317" y="1219199"/>
                </a:cubicBezTo>
                <a:cubicBezTo>
                  <a:pt x="5742984" y="1219199"/>
                  <a:pt x="5852157" y="1110027"/>
                  <a:pt x="5852157" y="975359"/>
                </a:cubicBezTo>
                <a:lnTo>
                  <a:pt x="5852157" y="243840"/>
                </a:lnTo>
                <a:cubicBezTo>
                  <a:pt x="5852157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/>
          <p:cNvSpPr/>
          <p:nvPr userDrawn="1"/>
        </p:nvSpPr>
        <p:spPr>
          <a:xfrm>
            <a:off x="0" y="0"/>
            <a:ext cx="12192000" cy="3920052"/>
          </a:xfrm>
          <a:custGeom>
            <a:avLst/>
            <a:gdLst>
              <a:gd name="connsiteX0" fmla="*/ 0 w 12192000"/>
              <a:gd name="connsiteY0" fmla="*/ 0 h 3920052"/>
              <a:gd name="connsiteX1" fmla="*/ 12192000 w 12192000"/>
              <a:gd name="connsiteY1" fmla="*/ 0 h 3920052"/>
              <a:gd name="connsiteX2" fmla="*/ 12192000 w 12192000"/>
              <a:gd name="connsiteY2" fmla="*/ 3920052 h 3920052"/>
              <a:gd name="connsiteX3" fmla="*/ 12073399 w 12192000"/>
              <a:gd name="connsiteY3" fmla="*/ 3854859 h 3920052"/>
              <a:gd name="connsiteX4" fmla="*/ 11149781 w 12192000"/>
              <a:gd name="connsiteY4" fmla="*/ 3480619 h 3920052"/>
              <a:gd name="connsiteX5" fmla="*/ 8023123 w 12192000"/>
              <a:gd name="connsiteY5" fmla="*/ 3156155 h 3920052"/>
              <a:gd name="connsiteX6" fmla="*/ 6253316 w 12192000"/>
              <a:gd name="connsiteY6" fmla="*/ 2241755 h 3920052"/>
              <a:gd name="connsiteX7" fmla="*/ 3510116 w 12192000"/>
              <a:gd name="connsiteY7" fmla="*/ 2123768 h 3920052"/>
              <a:gd name="connsiteX8" fmla="*/ 1297858 w 12192000"/>
              <a:gd name="connsiteY8" fmla="*/ 973394 h 3920052"/>
              <a:gd name="connsiteX9" fmla="*/ 49776 w 12192000"/>
              <a:gd name="connsiteY9" fmla="*/ 883059 h 3920052"/>
              <a:gd name="connsiteX10" fmla="*/ 0 w 12192000"/>
              <a:gd name="connsiteY10" fmla="*/ 883718 h 392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3920052">
                <a:moveTo>
                  <a:pt x="0" y="0"/>
                </a:moveTo>
                <a:lnTo>
                  <a:pt x="12192000" y="0"/>
                </a:lnTo>
                <a:lnTo>
                  <a:pt x="12192000" y="3920052"/>
                </a:lnTo>
                <a:lnTo>
                  <a:pt x="12073399" y="3854859"/>
                </a:lnTo>
                <a:cubicBezTo>
                  <a:pt x="11824520" y="3715364"/>
                  <a:pt x="11552904" y="3564193"/>
                  <a:pt x="11149781" y="3480619"/>
                </a:cubicBezTo>
                <a:cubicBezTo>
                  <a:pt x="10343536" y="3313471"/>
                  <a:pt x="8839201" y="3362632"/>
                  <a:pt x="8023123" y="3156155"/>
                </a:cubicBezTo>
                <a:cubicBezTo>
                  <a:pt x="7207046" y="2949678"/>
                  <a:pt x="7005484" y="2413819"/>
                  <a:pt x="6253316" y="2241755"/>
                </a:cubicBezTo>
                <a:cubicBezTo>
                  <a:pt x="5501148" y="2069691"/>
                  <a:pt x="4336027" y="2335161"/>
                  <a:pt x="3510116" y="2123768"/>
                </a:cubicBezTo>
                <a:cubicBezTo>
                  <a:pt x="2684206" y="1912375"/>
                  <a:pt x="2050026" y="1199536"/>
                  <a:pt x="1297858" y="973394"/>
                </a:cubicBezTo>
                <a:cubicBezTo>
                  <a:pt x="921774" y="860323"/>
                  <a:pt x="469491" y="873842"/>
                  <a:pt x="49776" y="883059"/>
                </a:cubicBezTo>
                <a:lnTo>
                  <a:pt x="0" y="883718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 userDrawn="1"/>
        </p:nvSpPr>
        <p:spPr>
          <a:xfrm rot="16200000">
            <a:off x="-463102" y="2959211"/>
            <a:ext cx="4557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5">
                    <a:lumMod val="50000"/>
                    <a:alpha val="12000"/>
                  </a:schemeClr>
                </a:solidFill>
                <a:latin typeface="+mj-lt"/>
              </a:rPr>
              <a:t>OFFER</a:t>
            </a:r>
            <a:endParaRPr lang="en-US" sz="9600" b="1" dirty="0">
              <a:solidFill>
                <a:schemeClr val="accent5">
                  <a:lumMod val="50000"/>
                  <a:alpha val="12000"/>
                </a:schemeClr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 rot="16200000">
            <a:off x="-1405772" y="3282376"/>
            <a:ext cx="4557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5">
                    <a:lumMod val="50000"/>
                    <a:alpha val="12000"/>
                  </a:schemeClr>
                </a:solidFill>
                <a:latin typeface="+mj-lt"/>
              </a:rPr>
              <a:t>SPECIAL</a:t>
            </a:r>
            <a:endParaRPr lang="en-US" sz="5400" b="1" dirty="0">
              <a:solidFill>
                <a:schemeClr val="accent5">
                  <a:lumMod val="50000"/>
                  <a:alpha val="12000"/>
                </a:schemeClr>
              </a:solidFill>
              <a:latin typeface="+mj-lt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2663138" y="1336586"/>
            <a:ext cx="2802193" cy="4557251"/>
          </a:xfrm>
          <a:custGeom>
            <a:avLst/>
            <a:gdLst>
              <a:gd name="connsiteX0" fmla="*/ 83898 w 2802193"/>
              <a:gd name="connsiteY0" fmla="*/ 0 h 4557251"/>
              <a:gd name="connsiteX1" fmla="*/ 2718295 w 2802193"/>
              <a:gd name="connsiteY1" fmla="*/ 0 h 4557251"/>
              <a:gd name="connsiteX2" fmla="*/ 2802193 w 2802193"/>
              <a:gd name="connsiteY2" fmla="*/ 83898 h 4557251"/>
              <a:gd name="connsiteX3" fmla="*/ 2802193 w 2802193"/>
              <a:gd name="connsiteY3" fmla="*/ 4473353 h 4557251"/>
              <a:gd name="connsiteX4" fmla="*/ 2718295 w 2802193"/>
              <a:gd name="connsiteY4" fmla="*/ 4557251 h 4557251"/>
              <a:gd name="connsiteX5" fmla="*/ 83898 w 2802193"/>
              <a:gd name="connsiteY5" fmla="*/ 4557251 h 4557251"/>
              <a:gd name="connsiteX6" fmla="*/ 0 w 2802193"/>
              <a:gd name="connsiteY6" fmla="*/ 4473353 h 4557251"/>
              <a:gd name="connsiteX7" fmla="*/ 0 w 2802193"/>
              <a:gd name="connsiteY7" fmla="*/ 83898 h 4557251"/>
              <a:gd name="connsiteX8" fmla="*/ 83898 w 2802193"/>
              <a:gd name="connsiteY8" fmla="*/ 0 h 455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193" h="4557251">
                <a:moveTo>
                  <a:pt x="83898" y="0"/>
                </a:moveTo>
                <a:lnTo>
                  <a:pt x="2718295" y="0"/>
                </a:lnTo>
                <a:cubicBezTo>
                  <a:pt x="2764631" y="0"/>
                  <a:pt x="2802193" y="37562"/>
                  <a:pt x="2802193" y="83898"/>
                </a:cubicBezTo>
                <a:lnTo>
                  <a:pt x="2802193" y="4473353"/>
                </a:lnTo>
                <a:cubicBezTo>
                  <a:pt x="2802193" y="4519689"/>
                  <a:pt x="2764631" y="4557251"/>
                  <a:pt x="2718295" y="4557251"/>
                </a:cubicBezTo>
                <a:lnTo>
                  <a:pt x="83898" y="4557251"/>
                </a:lnTo>
                <a:cubicBezTo>
                  <a:pt x="37562" y="4557251"/>
                  <a:pt x="0" y="4519689"/>
                  <a:pt x="0" y="4473353"/>
                </a:cubicBezTo>
                <a:lnTo>
                  <a:pt x="0" y="83898"/>
                </a:lnTo>
                <a:cubicBezTo>
                  <a:pt x="0" y="37562"/>
                  <a:pt x="37562" y="0"/>
                  <a:pt x="83898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1066800" dist="1193800" dir="5400000" sx="78000" sy="78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5696389" y="1336586"/>
            <a:ext cx="2802193" cy="4557251"/>
          </a:xfrm>
          <a:custGeom>
            <a:avLst/>
            <a:gdLst>
              <a:gd name="connsiteX0" fmla="*/ 83898 w 2802193"/>
              <a:gd name="connsiteY0" fmla="*/ 0 h 4557251"/>
              <a:gd name="connsiteX1" fmla="*/ 2718295 w 2802193"/>
              <a:gd name="connsiteY1" fmla="*/ 0 h 4557251"/>
              <a:gd name="connsiteX2" fmla="*/ 2802193 w 2802193"/>
              <a:gd name="connsiteY2" fmla="*/ 83898 h 4557251"/>
              <a:gd name="connsiteX3" fmla="*/ 2802193 w 2802193"/>
              <a:gd name="connsiteY3" fmla="*/ 4473353 h 4557251"/>
              <a:gd name="connsiteX4" fmla="*/ 2718295 w 2802193"/>
              <a:gd name="connsiteY4" fmla="*/ 4557251 h 4557251"/>
              <a:gd name="connsiteX5" fmla="*/ 83898 w 2802193"/>
              <a:gd name="connsiteY5" fmla="*/ 4557251 h 4557251"/>
              <a:gd name="connsiteX6" fmla="*/ 0 w 2802193"/>
              <a:gd name="connsiteY6" fmla="*/ 4473353 h 4557251"/>
              <a:gd name="connsiteX7" fmla="*/ 0 w 2802193"/>
              <a:gd name="connsiteY7" fmla="*/ 83898 h 4557251"/>
              <a:gd name="connsiteX8" fmla="*/ 83898 w 2802193"/>
              <a:gd name="connsiteY8" fmla="*/ 0 h 455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193" h="4557251">
                <a:moveTo>
                  <a:pt x="83898" y="0"/>
                </a:moveTo>
                <a:lnTo>
                  <a:pt x="2718295" y="0"/>
                </a:lnTo>
                <a:cubicBezTo>
                  <a:pt x="2764631" y="0"/>
                  <a:pt x="2802193" y="37562"/>
                  <a:pt x="2802193" y="83898"/>
                </a:cubicBezTo>
                <a:lnTo>
                  <a:pt x="2802193" y="4473353"/>
                </a:lnTo>
                <a:cubicBezTo>
                  <a:pt x="2802193" y="4519689"/>
                  <a:pt x="2764631" y="4557251"/>
                  <a:pt x="2718295" y="4557251"/>
                </a:cubicBezTo>
                <a:lnTo>
                  <a:pt x="83898" y="4557251"/>
                </a:lnTo>
                <a:cubicBezTo>
                  <a:pt x="37562" y="4557251"/>
                  <a:pt x="0" y="4519689"/>
                  <a:pt x="0" y="4473353"/>
                </a:cubicBezTo>
                <a:lnTo>
                  <a:pt x="0" y="83898"/>
                </a:lnTo>
                <a:cubicBezTo>
                  <a:pt x="0" y="37562"/>
                  <a:pt x="37562" y="0"/>
                  <a:pt x="83898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1066800" dist="1193800" dir="5400000" sx="78000" sy="78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729640" y="1336586"/>
            <a:ext cx="2802193" cy="4557251"/>
          </a:xfrm>
          <a:custGeom>
            <a:avLst/>
            <a:gdLst>
              <a:gd name="connsiteX0" fmla="*/ 83898 w 2802193"/>
              <a:gd name="connsiteY0" fmla="*/ 0 h 4557251"/>
              <a:gd name="connsiteX1" fmla="*/ 2718295 w 2802193"/>
              <a:gd name="connsiteY1" fmla="*/ 0 h 4557251"/>
              <a:gd name="connsiteX2" fmla="*/ 2802193 w 2802193"/>
              <a:gd name="connsiteY2" fmla="*/ 83898 h 4557251"/>
              <a:gd name="connsiteX3" fmla="*/ 2802193 w 2802193"/>
              <a:gd name="connsiteY3" fmla="*/ 4473353 h 4557251"/>
              <a:gd name="connsiteX4" fmla="*/ 2718295 w 2802193"/>
              <a:gd name="connsiteY4" fmla="*/ 4557251 h 4557251"/>
              <a:gd name="connsiteX5" fmla="*/ 83898 w 2802193"/>
              <a:gd name="connsiteY5" fmla="*/ 4557251 h 4557251"/>
              <a:gd name="connsiteX6" fmla="*/ 0 w 2802193"/>
              <a:gd name="connsiteY6" fmla="*/ 4473353 h 4557251"/>
              <a:gd name="connsiteX7" fmla="*/ 0 w 2802193"/>
              <a:gd name="connsiteY7" fmla="*/ 83898 h 4557251"/>
              <a:gd name="connsiteX8" fmla="*/ 83898 w 2802193"/>
              <a:gd name="connsiteY8" fmla="*/ 0 h 455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02193" h="4557251">
                <a:moveTo>
                  <a:pt x="83898" y="0"/>
                </a:moveTo>
                <a:lnTo>
                  <a:pt x="2718295" y="0"/>
                </a:lnTo>
                <a:cubicBezTo>
                  <a:pt x="2764631" y="0"/>
                  <a:pt x="2802193" y="37562"/>
                  <a:pt x="2802193" y="83898"/>
                </a:cubicBezTo>
                <a:lnTo>
                  <a:pt x="2802193" y="4473353"/>
                </a:lnTo>
                <a:cubicBezTo>
                  <a:pt x="2802193" y="4519689"/>
                  <a:pt x="2764631" y="4557251"/>
                  <a:pt x="2718295" y="4557251"/>
                </a:cubicBezTo>
                <a:lnTo>
                  <a:pt x="83898" y="4557251"/>
                </a:lnTo>
                <a:cubicBezTo>
                  <a:pt x="37562" y="4557251"/>
                  <a:pt x="0" y="4519689"/>
                  <a:pt x="0" y="4473353"/>
                </a:cubicBezTo>
                <a:lnTo>
                  <a:pt x="0" y="83898"/>
                </a:lnTo>
                <a:cubicBezTo>
                  <a:pt x="0" y="37562"/>
                  <a:pt x="37562" y="0"/>
                  <a:pt x="83898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1066800" dist="1193800" dir="5400000" sx="78000" sy="78000" algn="t" rotWithShape="0">
              <a:schemeClr val="tx1"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  <p:sp>
        <p:nvSpPr>
          <p:cNvPr id="27" name="TextBox 26"/>
          <p:cNvSpPr txBox="1"/>
          <p:nvPr userDrawn="1"/>
        </p:nvSpPr>
        <p:spPr>
          <a:xfrm rot="10800000" flipV="1">
            <a:off x="10433048" y="68129"/>
            <a:ext cx="175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7200" b="1" i="0" spc="-150" smtClean="0">
                <a:solidFill>
                  <a:schemeClr val="bg1">
                    <a:alpha val="45000"/>
                  </a:schemeClr>
                </a:solidFill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41300" b="1" i="0" spc="-150" dirty="0">
              <a:solidFill>
                <a:schemeClr val="bg1">
                  <a:alpha val="45000"/>
                </a:schemeClr>
              </a:solidFill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2" cstate="screen">
            <a:biLevel thresh="25000"/>
          </a:blip>
          <a:stretch>
            <a:fillRect/>
          </a:stretch>
        </p:blipFill>
        <p:spPr>
          <a:xfrm>
            <a:off x="313775" y="217207"/>
            <a:ext cx="901414" cy="253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8" grpId="0"/>
      <p:bldP spid="29" grpId="0"/>
      <p:bldP spid="12" grpId="0" bldLvl="0" animBg="1"/>
      <p:bldP spid="13" grpId="0" bldLvl="0" animBg="1"/>
      <p:bldP spid="14" grpId="0" bldLvl="0" animBg="1"/>
      <p:bldP spid="27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4339770"/>
            <a:ext cx="12192001" cy="25182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Slide">
    <p:bg>
      <p:bgPr>
        <a:solidFill>
          <a:srgbClr val="444C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1510251" y="1314610"/>
            <a:ext cx="1353378" cy="1761185"/>
          </a:xfrm>
          <a:custGeom>
            <a:avLst/>
            <a:gdLst>
              <a:gd name="connsiteX0" fmla="*/ 703221 w 1353378"/>
              <a:gd name="connsiteY0" fmla="*/ 0 h 1761185"/>
              <a:gd name="connsiteX1" fmla="*/ 1169383 w 1353378"/>
              <a:gd name="connsiteY1" fmla="*/ 146374 h 1761185"/>
              <a:gd name="connsiteX2" fmla="*/ 1345149 w 1353378"/>
              <a:gd name="connsiteY2" fmla="*/ 523183 h 1761185"/>
              <a:gd name="connsiteX3" fmla="*/ 1342798 w 1353378"/>
              <a:gd name="connsiteY3" fmla="*/ 530237 h 1761185"/>
              <a:gd name="connsiteX4" fmla="*/ 957171 w 1353378"/>
              <a:gd name="connsiteY4" fmla="*/ 530237 h 1761185"/>
              <a:gd name="connsiteX5" fmla="*/ 887805 w 1353378"/>
              <a:gd name="connsiteY5" fmla="*/ 363877 h 1761185"/>
              <a:gd name="connsiteX6" fmla="*/ 696167 w 1353378"/>
              <a:gd name="connsiteY6" fmla="*/ 299801 h 1761185"/>
              <a:gd name="connsiteX7" fmla="*/ 508057 w 1353378"/>
              <a:gd name="connsiteY7" fmla="*/ 352708 h 1761185"/>
              <a:gd name="connsiteX8" fmla="*/ 439866 w 1353378"/>
              <a:gd name="connsiteY8" fmla="*/ 483209 h 1761185"/>
              <a:gd name="connsiteX9" fmla="*/ 508645 w 1353378"/>
              <a:gd name="connsiteY9" fmla="*/ 603717 h 1761185"/>
              <a:gd name="connsiteX10" fmla="*/ 766709 w 1353378"/>
              <a:gd name="connsiteY10" fmla="*/ 717171 h 1761185"/>
              <a:gd name="connsiteX11" fmla="*/ 1205830 w 1353378"/>
              <a:gd name="connsiteY11" fmla="*/ 931148 h 1761185"/>
              <a:gd name="connsiteX12" fmla="*/ 1353378 w 1353378"/>
              <a:gd name="connsiteY12" fmla="*/ 1280328 h 1761185"/>
              <a:gd name="connsiteX13" fmla="*/ 1177613 w 1353378"/>
              <a:gd name="connsiteY13" fmla="*/ 1633623 h 1761185"/>
              <a:gd name="connsiteX14" fmla="*/ 711451 w 1353378"/>
              <a:gd name="connsiteY14" fmla="*/ 1761185 h 1761185"/>
              <a:gd name="connsiteX15" fmla="*/ 207080 w 1353378"/>
              <a:gd name="connsiteY15" fmla="*/ 1614811 h 1761185"/>
              <a:gd name="connsiteX16" fmla="*/ 159 w 1353378"/>
              <a:gd name="connsiteY16" fmla="*/ 1193326 h 1761185"/>
              <a:gd name="connsiteX17" fmla="*/ 2510 w 1353378"/>
              <a:gd name="connsiteY17" fmla="*/ 1186272 h 1761185"/>
              <a:gd name="connsiteX18" fmla="*/ 389312 w 1353378"/>
              <a:gd name="connsiteY18" fmla="*/ 1186272 h 1761185"/>
              <a:gd name="connsiteX19" fmla="*/ 469259 w 1353378"/>
              <a:gd name="connsiteY19" fmla="*/ 1397897 h 1761185"/>
              <a:gd name="connsiteX20" fmla="*/ 711451 w 1353378"/>
              <a:gd name="connsiteY20" fmla="*/ 1461384 h 1761185"/>
              <a:gd name="connsiteX21" fmla="*/ 895447 w 1353378"/>
              <a:gd name="connsiteY21" fmla="*/ 1412005 h 1761185"/>
              <a:gd name="connsiteX22" fmla="*/ 955995 w 1353378"/>
              <a:gd name="connsiteY22" fmla="*/ 1282679 h 1761185"/>
              <a:gd name="connsiteX23" fmla="*/ 896035 w 1353378"/>
              <a:gd name="connsiteY23" fmla="*/ 1142772 h 1761185"/>
              <a:gd name="connsiteX24" fmla="*/ 680883 w 1353378"/>
              <a:gd name="connsiteY24" fmla="*/ 1038136 h 1761185"/>
              <a:gd name="connsiteX25" fmla="*/ 200026 w 1353378"/>
              <a:gd name="connsiteY25" fmla="*/ 818869 h 1761185"/>
              <a:gd name="connsiteX26" fmla="*/ 43659 w 1353378"/>
              <a:gd name="connsiteY26" fmla="*/ 480858 h 1761185"/>
              <a:gd name="connsiteX27" fmla="*/ 230006 w 1353378"/>
              <a:gd name="connsiteY27" fmla="*/ 132854 h 1761185"/>
              <a:gd name="connsiteX28" fmla="*/ 703221 w 1353378"/>
              <a:gd name="connsiteY28" fmla="*/ 0 h 17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53378" h="1761185">
                <a:moveTo>
                  <a:pt x="703221" y="0"/>
                </a:moveTo>
                <a:cubicBezTo>
                  <a:pt x="892900" y="0"/>
                  <a:pt x="1048287" y="48792"/>
                  <a:pt x="1169383" y="146374"/>
                </a:cubicBezTo>
                <a:cubicBezTo>
                  <a:pt x="1290480" y="243956"/>
                  <a:pt x="1349068" y="369559"/>
                  <a:pt x="1345149" y="523183"/>
                </a:cubicBezTo>
                <a:lnTo>
                  <a:pt x="1342798" y="530237"/>
                </a:lnTo>
                <a:lnTo>
                  <a:pt x="957171" y="530237"/>
                </a:lnTo>
                <a:cubicBezTo>
                  <a:pt x="957171" y="462047"/>
                  <a:pt x="934049" y="406593"/>
                  <a:pt x="887805" y="363877"/>
                </a:cubicBezTo>
                <a:cubicBezTo>
                  <a:pt x="841562" y="321160"/>
                  <a:pt x="777682" y="299801"/>
                  <a:pt x="696167" y="299801"/>
                </a:cubicBezTo>
                <a:cubicBezTo>
                  <a:pt x="616221" y="299801"/>
                  <a:pt x="553517" y="317437"/>
                  <a:pt x="508057" y="352708"/>
                </a:cubicBezTo>
                <a:cubicBezTo>
                  <a:pt x="462597" y="387978"/>
                  <a:pt x="439866" y="431479"/>
                  <a:pt x="439866" y="483209"/>
                </a:cubicBezTo>
                <a:cubicBezTo>
                  <a:pt x="439866" y="533372"/>
                  <a:pt x="462792" y="573542"/>
                  <a:pt x="508645" y="603717"/>
                </a:cubicBezTo>
                <a:cubicBezTo>
                  <a:pt x="554497" y="633894"/>
                  <a:pt x="640518" y="671712"/>
                  <a:pt x="766709" y="717171"/>
                </a:cubicBezTo>
                <a:cubicBezTo>
                  <a:pt x="961090" y="775172"/>
                  <a:pt x="1107464" y="846498"/>
                  <a:pt x="1205830" y="931148"/>
                </a:cubicBezTo>
                <a:cubicBezTo>
                  <a:pt x="1304195" y="1015798"/>
                  <a:pt x="1353378" y="1132190"/>
                  <a:pt x="1353378" y="1280328"/>
                </a:cubicBezTo>
                <a:cubicBezTo>
                  <a:pt x="1353378" y="1430816"/>
                  <a:pt x="1294789" y="1548581"/>
                  <a:pt x="1177613" y="1633623"/>
                </a:cubicBezTo>
                <a:cubicBezTo>
                  <a:pt x="1060436" y="1718664"/>
                  <a:pt x="905048" y="1761185"/>
                  <a:pt x="711451" y="1761185"/>
                </a:cubicBezTo>
                <a:cubicBezTo>
                  <a:pt x="517071" y="1761185"/>
                  <a:pt x="348947" y="1712393"/>
                  <a:pt x="207080" y="1614811"/>
                </a:cubicBezTo>
                <a:cubicBezTo>
                  <a:pt x="65214" y="1517229"/>
                  <a:pt x="-3761" y="1376734"/>
                  <a:pt x="159" y="1193326"/>
                </a:cubicBezTo>
                <a:lnTo>
                  <a:pt x="2510" y="1186272"/>
                </a:lnTo>
                <a:lnTo>
                  <a:pt x="389312" y="1186272"/>
                </a:lnTo>
                <a:cubicBezTo>
                  <a:pt x="389312" y="1285030"/>
                  <a:pt x="415961" y="1355572"/>
                  <a:pt x="469259" y="1397897"/>
                </a:cubicBezTo>
                <a:cubicBezTo>
                  <a:pt x="522557" y="1440221"/>
                  <a:pt x="603288" y="1461384"/>
                  <a:pt x="711451" y="1461384"/>
                </a:cubicBezTo>
                <a:cubicBezTo>
                  <a:pt x="793749" y="1461384"/>
                  <a:pt x="855082" y="1444925"/>
                  <a:pt x="895447" y="1412005"/>
                </a:cubicBezTo>
                <a:cubicBezTo>
                  <a:pt x="935812" y="1379086"/>
                  <a:pt x="955995" y="1335977"/>
                  <a:pt x="955995" y="1282679"/>
                </a:cubicBezTo>
                <a:cubicBezTo>
                  <a:pt x="955995" y="1222327"/>
                  <a:pt x="936009" y="1175692"/>
                  <a:pt x="896035" y="1142772"/>
                </a:cubicBezTo>
                <a:cubicBezTo>
                  <a:pt x="856061" y="1109852"/>
                  <a:pt x="784345" y="1074973"/>
                  <a:pt x="680883" y="1038136"/>
                </a:cubicBezTo>
                <a:cubicBezTo>
                  <a:pt x="464556" y="969946"/>
                  <a:pt x="304271" y="896856"/>
                  <a:pt x="200026" y="818869"/>
                </a:cubicBezTo>
                <a:cubicBezTo>
                  <a:pt x="95782" y="740882"/>
                  <a:pt x="43659" y="628212"/>
                  <a:pt x="43659" y="480858"/>
                </a:cubicBezTo>
                <a:cubicBezTo>
                  <a:pt x="43659" y="337423"/>
                  <a:pt x="105774" y="221423"/>
                  <a:pt x="230006" y="132854"/>
                </a:cubicBezTo>
                <a:cubicBezTo>
                  <a:pt x="354237" y="44285"/>
                  <a:pt x="511975" y="0"/>
                  <a:pt x="703221" y="0"/>
                </a:cubicBez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735447" y="1336195"/>
            <a:ext cx="2115066" cy="1711805"/>
          </a:xfrm>
          <a:custGeom>
            <a:avLst/>
            <a:gdLst>
              <a:gd name="connsiteX0" fmla="*/ 0 w 2115066"/>
              <a:gd name="connsiteY0" fmla="*/ 0 h 1711805"/>
              <a:gd name="connsiteX1" fmla="*/ 385627 w 2115066"/>
              <a:gd name="connsiteY1" fmla="*/ 0 h 1711805"/>
              <a:gd name="connsiteX2" fmla="*/ 610183 w 2115066"/>
              <a:gd name="connsiteY2" fmla="*/ 1122784 h 1711805"/>
              <a:gd name="connsiteX3" fmla="*/ 617237 w 2115066"/>
              <a:gd name="connsiteY3" fmla="*/ 1122784 h 1711805"/>
              <a:gd name="connsiteX4" fmla="*/ 919390 w 2115066"/>
              <a:gd name="connsiteY4" fmla="*/ 0 h 1711805"/>
              <a:gd name="connsiteX5" fmla="*/ 1195677 w 2115066"/>
              <a:gd name="connsiteY5" fmla="*/ 0 h 1711805"/>
              <a:gd name="connsiteX6" fmla="*/ 1499005 w 2115066"/>
              <a:gd name="connsiteY6" fmla="*/ 1122784 h 1711805"/>
              <a:gd name="connsiteX7" fmla="*/ 1506059 w 2115066"/>
              <a:gd name="connsiteY7" fmla="*/ 1122784 h 1711805"/>
              <a:gd name="connsiteX8" fmla="*/ 1730616 w 2115066"/>
              <a:gd name="connsiteY8" fmla="*/ 0 h 1711805"/>
              <a:gd name="connsiteX9" fmla="*/ 2115066 w 2115066"/>
              <a:gd name="connsiteY9" fmla="*/ 0 h 1711805"/>
              <a:gd name="connsiteX10" fmla="*/ 1722386 w 2115066"/>
              <a:gd name="connsiteY10" fmla="*/ 1711805 h 1711805"/>
              <a:gd name="connsiteX11" fmla="*/ 1348517 w 2115066"/>
              <a:gd name="connsiteY11" fmla="*/ 1711805 h 1711805"/>
              <a:gd name="connsiteX12" fmla="*/ 1060472 w 2115066"/>
              <a:gd name="connsiteY12" fmla="*/ 656035 h 1711805"/>
              <a:gd name="connsiteX13" fmla="*/ 1053418 w 2115066"/>
              <a:gd name="connsiteY13" fmla="*/ 656035 h 1711805"/>
              <a:gd name="connsiteX14" fmla="*/ 767726 w 2115066"/>
              <a:gd name="connsiteY14" fmla="*/ 1711805 h 1711805"/>
              <a:gd name="connsiteX15" fmla="*/ 393855 w 2115066"/>
              <a:gd name="connsiteY15" fmla="*/ 1711805 h 171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15066" h="1711805">
                <a:moveTo>
                  <a:pt x="0" y="0"/>
                </a:moveTo>
                <a:lnTo>
                  <a:pt x="385627" y="0"/>
                </a:lnTo>
                <a:lnTo>
                  <a:pt x="610183" y="1122784"/>
                </a:lnTo>
                <a:lnTo>
                  <a:pt x="617237" y="1122784"/>
                </a:lnTo>
                <a:lnTo>
                  <a:pt x="919390" y="0"/>
                </a:lnTo>
                <a:lnTo>
                  <a:pt x="1195677" y="0"/>
                </a:lnTo>
                <a:lnTo>
                  <a:pt x="1499005" y="1122784"/>
                </a:lnTo>
                <a:lnTo>
                  <a:pt x="1506059" y="1122784"/>
                </a:lnTo>
                <a:lnTo>
                  <a:pt x="1730616" y="0"/>
                </a:lnTo>
                <a:lnTo>
                  <a:pt x="2115066" y="0"/>
                </a:lnTo>
                <a:lnTo>
                  <a:pt x="1722386" y="1711805"/>
                </a:lnTo>
                <a:lnTo>
                  <a:pt x="1348517" y="1711805"/>
                </a:lnTo>
                <a:lnTo>
                  <a:pt x="1060472" y="656035"/>
                </a:lnTo>
                <a:lnTo>
                  <a:pt x="1053418" y="656035"/>
                </a:lnTo>
                <a:lnTo>
                  <a:pt x="767726" y="1711805"/>
                </a:lnTo>
                <a:lnTo>
                  <a:pt x="393855" y="1711805"/>
                </a:ln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6671857" y="1314610"/>
            <a:ext cx="1454329" cy="1761185"/>
          </a:xfrm>
          <a:custGeom>
            <a:avLst/>
            <a:gdLst>
              <a:gd name="connsiteX0" fmla="*/ 727752 w 1454329"/>
              <a:gd name="connsiteY0" fmla="*/ 305680 h 1761185"/>
              <a:gd name="connsiteX1" fmla="*/ 481445 w 1454329"/>
              <a:gd name="connsiteY1" fmla="*/ 422661 h 1761185"/>
              <a:gd name="connsiteX2" fmla="*/ 396207 w 1454329"/>
              <a:gd name="connsiteY2" fmla="*/ 724226 h 1761185"/>
              <a:gd name="connsiteX3" fmla="*/ 396207 w 1454329"/>
              <a:gd name="connsiteY3" fmla="*/ 1034608 h 1761185"/>
              <a:gd name="connsiteX4" fmla="*/ 482621 w 1454329"/>
              <a:gd name="connsiteY4" fmla="*/ 1337936 h 1761185"/>
              <a:gd name="connsiteX5" fmla="*/ 730104 w 1454329"/>
              <a:gd name="connsiteY5" fmla="*/ 1455505 h 1761185"/>
              <a:gd name="connsiteX6" fmla="*/ 972296 w 1454329"/>
              <a:gd name="connsiteY6" fmla="*/ 1337936 h 1761185"/>
              <a:gd name="connsiteX7" fmla="*/ 1058121 w 1454329"/>
              <a:gd name="connsiteY7" fmla="*/ 1034608 h 1761185"/>
              <a:gd name="connsiteX8" fmla="*/ 1058121 w 1454329"/>
              <a:gd name="connsiteY8" fmla="*/ 724226 h 1761185"/>
              <a:gd name="connsiteX9" fmla="*/ 971708 w 1454329"/>
              <a:gd name="connsiteY9" fmla="*/ 423249 h 1761185"/>
              <a:gd name="connsiteX10" fmla="*/ 727752 w 1454329"/>
              <a:gd name="connsiteY10" fmla="*/ 305680 h 1761185"/>
              <a:gd name="connsiteX11" fmla="*/ 727752 w 1454329"/>
              <a:gd name="connsiteY11" fmla="*/ 0 h 1761185"/>
              <a:gd name="connsiteX12" fmla="*/ 1252111 w 1454329"/>
              <a:gd name="connsiteY12" fmla="*/ 205746 h 1761185"/>
              <a:gd name="connsiteX13" fmla="*/ 1454329 w 1454329"/>
              <a:gd name="connsiteY13" fmla="*/ 726577 h 1761185"/>
              <a:gd name="connsiteX14" fmla="*/ 1454329 w 1454329"/>
              <a:gd name="connsiteY14" fmla="*/ 1034608 h 1761185"/>
              <a:gd name="connsiteX15" fmla="*/ 1253874 w 1454329"/>
              <a:gd name="connsiteY15" fmla="*/ 1556027 h 1761185"/>
              <a:gd name="connsiteX16" fmla="*/ 730104 w 1454329"/>
              <a:gd name="connsiteY16" fmla="*/ 1761185 h 1761185"/>
              <a:gd name="connsiteX17" fmla="*/ 202219 w 1454329"/>
              <a:gd name="connsiteY17" fmla="*/ 1556027 h 1761185"/>
              <a:gd name="connsiteX18" fmla="*/ 0 w 1454329"/>
              <a:gd name="connsiteY18" fmla="*/ 1034608 h 1761185"/>
              <a:gd name="connsiteX19" fmla="*/ 0 w 1454329"/>
              <a:gd name="connsiteY19" fmla="*/ 726577 h 1761185"/>
              <a:gd name="connsiteX20" fmla="*/ 201631 w 1454329"/>
              <a:gd name="connsiteY20" fmla="*/ 205746 h 1761185"/>
              <a:gd name="connsiteX21" fmla="*/ 727752 w 1454329"/>
              <a:gd name="connsiteY21" fmla="*/ 0 h 1761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54329" h="1761185">
                <a:moveTo>
                  <a:pt x="727752" y="305680"/>
                </a:moveTo>
                <a:cubicBezTo>
                  <a:pt x="620373" y="305680"/>
                  <a:pt x="538270" y="344674"/>
                  <a:pt x="481445" y="422661"/>
                </a:cubicBezTo>
                <a:cubicBezTo>
                  <a:pt x="424620" y="500649"/>
                  <a:pt x="396207" y="601170"/>
                  <a:pt x="396207" y="724226"/>
                </a:cubicBezTo>
                <a:lnTo>
                  <a:pt x="396207" y="1034608"/>
                </a:lnTo>
                <a:cubicBezTo>
                  <a:pt x="396207" y="1158447"/>
                  <a:pt x="425012" y="1259557"/>
                  <a:pt x="482621" y="1337936"/>
                </a:cubicBezTo>
                <a:cubicBezTo>
                  <a:pt x="540230" y="1416316"/>
                  <a:pt x="622723" y="1455505"/>
                  <a:pt x="730104" y="1455505"/>
                </a:cubicBezTo>
                <a:cubicBezTo>
                  <a:pt x="834348" y="1455505"/>
                  <a:pt x="915079" y="1416316"/>
                  <a:pt x="972296" y="1337936"/>
                </a:cubicBezTo>
                <a:cubicBezTo>
                  <a:pt x="1029513" y="1259557"/>
                  <a:pt x="1058121" y="1158447"/>
                  <a:pt x="1058121" y="1034608"/>
                </a:cubicBezTo>
                <a:lnTo>
                  <a:pt x="1058121" y="724226"/>
                </a:lnTo>
                <a:cubicBezTo>
                  <a:pt x="1058121" y="601955"/>
                  <a:pt x="1029317" y="501628"/>
                  <a:pt x="971708" y="423249"/>
                </a:cubicBezTo>
                <a:cubicBezTo>
                  <a:pt x="914099" y="344869"/>
                  <a:pt x="832781" y="305680"/>
                  <a:pt x="727752" y="305680"/>
                </a:cubicBezTo>
                <a:close/>
                <a:moveTo>
                  <a:pt x="727752" y="0"/>
                </a:moveTo>
                <a:cubicBezTo>
                  <a:pt x="942512" y="0"/>
                  <a:pt x="1117297" y="68583"/>
                  <a:pt x="1252111" y="205746"/>
                </a:cubicBezTo>
                <a:cubicBezTo>
                  <a:pt x="1386923" y="342910"/>
                  <a:pt x="1454329" y="516521"/>
                  <a:pt x="1454329" y="726577"/>
                </a:cubicBezTo>
                <a:lnTo>
                  <a:pt x="1454329" y="1034608"/>
                </a:lnTo>
                <a:cubicBezTo>
                  <a:pt x="1454329" y="1245449"/>
                  <a:pt x="1387511" y="1419254"/>
                  <a:pt x="1253874" y="1556027"/>
                </a:cubicBezTo>
                <a:cubicBezTo>
                  <a:pt x="1120237" y="1692799"/>
                  <a:pt x="945647" y="1761185"/>
                  <a:pt x="730104" y="1761185"/>
                </a:cubicBezTo>
                <a:cubicBezTo>
                  <a:pt x="512992" y="1761185"/>
                  <a:pt x="337031" y="1692799"/>
                  <a:pt x="202219" y="1556027"/>
                </a:cubicBezTo>
                <a:cubicBezTo>
                  <a:pt x="67406" y="1419254"/>
                  <a:pt x="0" y="1245449"/>
                  <a:pt x="0" y="1034608"/>
                </a:cubicBezTo>
                <a:lnTo>
                  <a:pt x="0" y="726577"/>
                </a:lnTo>
                <a:cubicBezTo>
                  <a:pt x="0" y="516521"/>
                  <a:pt x="67210" y="342910"/>
                  <a:pt x="201631" y="205746"/>
                </a:cubicBezTo>
                <a:cubicBezTo>
                  <a:pt x="336052" y="68583"/>
                  <a:pt x="511425" y="0"/>
                  <a:pt x="727752" y="0"/>
                </a:cubicBez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 hasCustomPrompt="1"/>
          </p:nvPr>
        </p:nvSpPr>
        <p:spPr>
          <a:xfrm>
            <a:off x="9356079" y="1336195"/>
            <a:ext cx="1297962" cy="1711805"/>
          </a:xfrm>
          <a:custGeom>
            <a:avLst/>
            <a:gdLst>
              <a:gd name="connsiteX0" fmla="*/ 0 w 1297962"/>
              <a:gd name="connsiteY0" fmla="*/ 0 h 1711805"/>
              <a:gd name="connsiteX1" fmla="*/ 1297962 w 1297962"/>
              <a:gd name="connsiteY1" fmla="*/ 0 h 1711805"/>
              <a:gd name="connsiteX2" fmla="*/ 1297962 w 1297962"/>
              <a:gd name="connsiteY2" fmla="*/ 305679 h 1711805"/>
              <a:gd name="connsiteX3" fmla="*/ 846497 w 1297962"/>
              <a:gd name="connsiteY3" fmla="*/ 305679 h 1711805"/>
              <a:gd name="connsiteX4" fmla="*/ 846497 w 1297962"/>
              <a:gd name="connsiteY4" fmla="*/ 1711805 h 1711805"/>
              <a:gd name="connsiteX5" fmla="*/ 447938 w 1297962"/>
              <a:gd name="connsiteY5" fmla="*/ 1711805 h 1711805"/>
              <a:gd name="connsiteX6" fmla="*/ 447938 w 1297962"/>
              <a:gd name="connsiteY6" fmla="*/ 305679 h 1711805"/>
              <a:gd name="connsiteX7" fmla="*/ 0 w 1297962"/>
              <a:gd name="connsiteY7" fmla="*/ 305679 h 1711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7962" h="1711805">
                <a:moveTo>
                  <a:pt x="0" y="0"/>
                </a:moveTo>
                <a:lnTo>
                  <a:pt x="1297962" y="0"/>
                </a:lnTo>
                <a:lnTo>
                  <a:pt x="1297962" y="305679"/>
                </a:lnTo>
                <a:lnTo>
                  <a:pt x="846497" y="305679"/>
                </a:lnTo>
                <a:lnTo>
                  <a:pt x="846497" y="1711805"/>
                </a:lnTo>
                <a:lnTo>
                  <a:pt x="447938" y="1711805"/>
                </a:lnTo>
                <a:lnTo>
                  <a:pt x="447938" y="305679"/>
                </a:lnTo>
                <a:lnTo>
                  <a:pt x="0" y="305679"/>
                </a:lnTo>
                <a:close/>
              </a:path>
            </a:pathLst>
          </a:custGeom>
          <a:noFill/>
          <a:effectLst>
            <a:outerShdw blurRad="139700" dist="38100" dir="2700000" algn="tl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6" grpId="0" bldLvl="0" animBg="1"/>
      <p:bldP spid="17" grpId="0" bldLvl="0" animBg="1"/>
      <p:bldP spid="18" grpId="0" bldLvl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>
            <a:off x="5657806" y="0"/>
            <a:ext cx="6534194" cy="6858000"/>
          </a:xfrm>
          <a:custGeom>
            <a:avLst/>
            <a:gdLst>
              <a:gd name="connsiteX0" fmla="*/ 684182 w 6534194"/>
              <a:gd name="connsiteY0" fmla="*/ 0 h 6858000"/>
              <a:gd name="connsiteX1" fmla="*/ 6534194 w 6534194"/>
              <a:gd name="connsiteY1" fmla="*/ 0 h 6858000"/>
              <a:gd name="connsiteX2" fmla="*/ 6534194 w 6534194"/>
              <a:gd name="connsiteY2" fmla="*/ 6858000 h 6858000"/>
              <a:gd name="connsiteX3" fmla="*/ 455288 w 6534194"/>
              <a:gd name="connsiteY3" fmla="*/ 6858000 h 6858000"/>
              <a:gd name="connsiteX4" fmla="*/ 354814 w 6534194"/>
              <a:gd name="connsiteY4" fmla="*/ 6588092 h 6858000"/>
              <a:gd name="connsiteX5" fmla="*/ 45 w 6534194"/>
              <a:gd name="connsiteY5" fmla="*/ 4972051 h 6858000"/>
              <a:gd name="connsiteX6" fmla="*/ 1066845 w 6534194"/>
              <a:gd name="connsiteY6" fmla="*/ 1619251 h 6858000"/>
              <a:gd name="connsiteX7" fmla="*/ 749469 w 6534194"/>
              <a:gd name="connsiteY7" fmla="*/ 16701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34194" h="6858000">
                <a:moveTo>
                  <a:pt x="684182" y="0"/>
                </a:moveTo>
                <a:lnTo>
                  <a:pt x="6534194" y="0"/>
                </a:lnTo>
                <a:lnTo>
                  <a:pt x="6534194" y="6858000"/>
                </a:lnTo>
                <a:lnTo>
                  <a:pt x="455288" y="6858000"/>
                </a:lnTo>
                <a:lnTo>
                  <a:pt x="354814" y="6588092"/>
                </a:lnTo>
                <a:cubicBezTo>
                  <a:pt x="143230" y="5991586"/>
                  <a:pt x="-2932" y="5421512"/>
                  <a:pt x="45" y="4972051"/>
                </a:cubicBezTo>
                <a:cubicBezTo>
                  <a:pt x="9569" y="3533776"/>
                  <a:pt x="1070020" y="3032126"/>
                  <a:pt x="1066845" y="1619251"/>
                </a:cubicBezTo>
                <a:cubicBezTo>
                  <a:pt x="1065852" y="1177728"/>
                  <a:pt x="936806" y="673883"/>
                  <a:pt x="749469" y="16701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546041" y="797082"/>
            <a:ext cx="29534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lumMod val="75000"/>
                    <a:alpha val="15000"/>
                  </a:schemeClr>
                </a:solidFill>
              </a:rPr>
              <a:t>01</a:t>
            </a:r>
            <a:endParaRPr lang="en-US" sz="13800" b="1" dirty="0">
              <a:solidFill>
                <a:schemeClr val="bg1">
                  <a:lumMod val="75000"/>
                  <a:alpha val="15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9597530" y="797082"/>
            <a:ext cx="29534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>
                    <a:alpha val="15000"/>
                  </a:schemeClr>
                </a:solidFill>
              </a:rPr>
              <a:t>02</a:t>
            </a:r>
            <a:endParaRPr lang="en-US" sz="13800" b="1" dirty="0">
              <a:solidFill>
                <a:schemeClr val="bg1">
                  <a:alpha val="1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897596" y="578344"/>
            <a:ext cx="2340576" cy="4556114"/>
          </a:xfrm>
          <a:prstGeom prst="rect">
            <a:avLst/>
          </a:prstGeom>
          <a:effectLst>
            <a:outerShdw blurRad="698500" dist="355600" dir="2700000" sx="95000" sy="95000" algn="tl" rotWithShape="0">
              <a:prstClr val="black">
                <a:alpha val="29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7507967" y="449943"/>
            <a:ext cx="3744890" cy="5196114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8199128" y="1166814"/>
            <a:ext cx="1906897" cy="3365596"/>
          </a:xfrm>
          <a:custGeom>
            <a:avLst/>
            <a:gdLst>
              <a:gd name="connsiteX0" fmla="*/ 0 w 1889743"/>
              <a:gd name="connsiteY0" fmla="*/ 0 h 3360390"/>
              <a:gd name="connsiteX1" fmla="*/ 1889743 w 1889743"/>
              <a:gd name="connsiteY1" fmla="*/ 0 h 3360390"/>
              <a:gd name="connsiteX2" fmla="*/ 1889743 w 1889743"/>
              <a:gd name="connsiteY2" fmla="*/ 3360390 h 3360390"/>
              <a:gd name="connsiteX3" fmla="*/ 0 w 1889743"/>
              <a:gd name="connsiteY3" fmla="*/ 3360390 h 336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9743" h="3360390">
                <a:moveTo>
                  <a:pt x="0" y="0"/>
                </a:moveTo>
                <a:lnTo>
                  <a:pt x="1889743" y="0"/>
                </a:lnTo>
                <a:lnTo>
                  <a:pt x="1889743" y="3360390"/>
                </a:lnTo>
                <a:lnTo>
                  <a:pt x="0" y="33603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>
              <a:prstClr val="black">
                <a:alpha val="24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2126404" y="797082"/>
            <a:ext cx="1897909" cy="4104731"/>
          </a:xfrm>
          <a:custGeom>
            <a:avLst/>
            <a:gdLst>
              <a:gd name="connsiteX0" fmla="*/ 176687 w 1887081"/>
              <a:gd name="connsiteY0" fmla="*/ 0 h 4104731"/>
              <a:gd name="connsiteX1" fmla="*/ 407464 w 1887081"/>
              <a:gd name="connsiteY1" fmla="*/ 0 h 4104731"/>
              <a:gd name="connsiteX2" fmla="*/ 407464 w 1887081"/>
              <a:gd name="connsiteY2" fmla="*/ 13141 h 4104731"/>
              <a:gd name="connsiteX3" fmla="*/ 548356 w 1887081"/>
              <a:gd name="connsiteY3" fmla="*/ 153688 h 4104731"/>
              <a:gd name="connsiteX4" fmla="*/ 1341288 w 1887081"/>
              <a:gd name="connsiteY4" fmla="*/ 153688 h 4104731"/>
              <a:gd name="connsiteX5" fmla="*/ 1482179 w 1887081"/>
              <a:gd name="connsiteY5" fmla="*/ 13141 h 4104731"/>
              <a:gd name="connsiteX6" fmla="*/ 1482179 w 1887081"/>
              <a:gd name="connsiteY6" fmla="*/ 0 h 4104731"/>
              <a:gd name="connsiteX7" fmla="*/ 1710394 w 1887081"/>
              <a:gd name="connsiteY7" fmla="*/ 0 h 4104731"/>
              <a:gd name="connsiteX8" fmla="*/ 1887081 w 1887081"/>
              <a:gd name="connsiteY8" fmla="*/ 176256 h 4104731"/>
              <a:gd name="connsiteX9" fmla="*/ 1887081 w 1887081"/>
              <a:gd name="connsiteY9" fmla="*/ 3928475 h 4104731"/>
              <a:gd name="connsiteX10" fmla="*/ 1710394 w 1887081"/>
              <a:gd name="connsiteY10" fmla="*/ 4104731 h 4104731"/>
              <a:gd name="connsiteX11" fmla="*/ 176687 w 1887081"/>
              <a:gd name="connsiteY11" fmla="*/ 4104731 h 4104731"/>
              <a:gd name="connsiteX12" fmla="*/ 0 w 1887081"/>
              <a:gd name="connsiteY12" fmla="*/ 3928475 h 4104731"/>
              <a:gd name="connsiteX13" fmla="*/ 0 w 1887081"/>
              <a:gd name="connsiteY13" fmla="*/ 176256 h 4104731"/>
              <a:gd name="connsiteX14" fmla="*/ 176687 w 1887081"/>
              <a:gd name="connsiteY14" fmla="*/ 0 h 410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7081" h="4104731">
                <a:moveTo>
                  <a:pt x="176687" y="0"/>
                </a:moveTo>
                <a:lnTo>
                  <a:pt x="407464" y="0"/>
                </a:lnTo>
                <a:lnTo>
                  <a:pt x="407464" y="13141"/>
                </a:lnTo>
                <a:cubicBezTo>
                  <a:pt x="407464" y="90762"/>
                  <a:pt x="470543" y="153688"/>
                  <a:pt x="548356" y="153688"/>
                </a:cubicBezTo>
                <a:lnTo>
                  <a:pt x="1341288" y="153688"/>
                </a:lnTo>
                <a:cubicBezTo>
                  <a:pt x="1419100" y="153688"/>
                  <a:pt x="1482179" y="90762"/>
                  <a:pt x="1482179" y="13141"/>
                </a:cubicBezTo>
                <a:lnTo>
                  <a:pt x="1482179" y="0"/>
                </a:lnTo>
                <a:lnTo>
                  <a:pt x="1710394" y="0"/>
                </a:lnTo>
                <a:cubicBezTo>
                  <a:pt x="1807976" y="0"/>
                  <a:pt x="1887081" y="78912"/>
                  <a:pt x="1887081" y="176256"/>
                </a:cubicBezTo>
                <a:lnTo>
                  <a:pt x="1887081" y="3928475"/>
                </a:lnTo>
                <a:cubicBezTo>
                  <a:pt x="1887081" y="4025819"/>
                  <a:pt x="1807976" y="4104731"/>
                  <a:pt x="1710394" y="4104731"/>
                </a:cubicBezTo>
                <a:lnTo>
                  <a:pt x="176687" y="4104731"/>
                </a:lnTo>
                <a:cubicBezTo>
                  <a:pt x="79106" y="4104731"/>
                  <a:pt x="0" y="4025819"/>
                  <a:pt x="0" y="3928475"/>
                </a:cubicBezTo>
                <a:lnTo>
                  <a:pt x="0" y="176256"/>
                </a:lnTo>
                <a:cubicBezTo>
                  <a:pt x="0" y="78912"/>
                  <a:pt x="79106" y="0"/>
                  <a:pt x="17668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9" grpId="0"/>
      <p:bldP spid="20" grpId="0"/>
      <p:bldP spid="13" grpId="0" bldLvl="0" animBg="1"/>
      <p:bldP spid="16" grpId="0" bldLvl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2135066" y="1235505"/>
            <a:ext cx="6721598" cy="4223044"/>
          </a:xfrm>
          <a:custGeom>
            <a:avLst/>
            <a:gdLst>
              <a:gd name="connsiteX0" fmla="*/ 0 w 6721598"/>
              <a:gd name="connsiteY0" fmla="*/ 0 h 4223044"/>
              <a:gd name="connsiteX1" fmla="*/ 6721598 w 6721598"/>
              <a:gd name="connsiteY1" fmla="*/ 0 h 4223044"/>
              <a:gd name="connsiteX2" fmla="*/ 6721598 w 6721598"/>
              <a:gd name="connsiteY2" fmla="*/ 4223044 h 4223044"/>
              <a:gd name="connsiteX3" fmla="*/ 0 w 6721598"/>
              <a:gd name="connsiteY3" fmla="*/ 4223044 h 422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1598" h="4223044">
                <a:moveTo>
                  <a:pt x="0" y="0"/>
                </a:moveTo>
                <a:lnTo>
                  <a:pt x="6721598" y="0"/>
                </a:lnTo>
                <a:lnTo>
                  <a:pt x="6721598" y="4223044"/>
                </a:lnTo>
                <a:lnTo>
                  <a:pt x="0" y="4223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>
              <a:prstClr val="black">
                <a:alpha val="24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/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934632" y="0"/>
            <a:ext cx="4257368" cy="6858000"/>
          </a:xfrm>
          <a:custGeom>
            <a:avLst/>
            <a:gdLst>
              <a:gd name="connsiteX0" fmla="*/ 0 w 4257368"/>
              <a:gd name="connsiteY0" fmla="*/ 0 h 6858000"/>
              <a:gd name="connsiteX1" fmla="*/ 4257368 w 4257368"/>
              <a:gd name="connsiteY1" fmla="*/ 0 h 6858000"/>
              <a:gd name="connsiteX2" fmla="*/ 4257368 w 4257368"/>
              <a:gd name="connsiteY2" fmla="*/ 6858000 h 6858000"/>
              <a:gd name="connsiteX3" fmla="*/ 0 w 42573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368" h="6858000">
                <a:moveTo>
                  <a:pt x="0" y="0"/>
                </a:moveTo>
                <a:lnTo>
                  <a:pt x="4257368" y="0"/>
                </a:lnTo>
                <a:lnTo>
                  <a:pt x="425736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CDEC1-CAB0-4DA7-B1D0-CB93C3A049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564D4-2016-4661-99C7-91B14B1794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4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tags" Target="../tags/tag2.xml"/><Relationship Id="rId2" Type="http://schemas.openxmlformats.org/officeDocument/2006/relationships/image" Target="../media/image22.jpe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3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3.xml"/><Relationship Id="rId2" Type="http://schemas.openxmlformats.org/officeDocument/2006/relationships/image" Target="../media/image33.png"/><Relationship Id="rId1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3.xml"/><Relationship Id="rId2" Type="http://schemas.openxmlformats.org/officeDocument/2006/relationships/image" Target="../media/image34.png"/><Relationship Id="rId1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3.xml"/><Relationship Id="rId2" Type="http://schemas.openxmlformats.org/officeDocument/2006/relationships/image" Target="../media/image35.png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53.xml"/><Relationship Id="rId2" Type="http://schemas.openxmlformats.org/officeDocument/2006/relationships/image" Target="../media/image36.png"/><Relationship Id="rId1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3.xml"/><Relationship Id="rId2" Type="http://schemas.openxmlformats.org/officeDocument/2006/relationships/image" Target="../media/image37.png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59.xml"/><Relationship Id="rId4" Type="http://schemas.openxmlformats.org/officeDocument/2006/relationships/tags" Target="../tags/tag1.xml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3.xml"/><Relationship Id="rId2" Type="http://schemas.openxmlformats.org/officeDocument/2006/relationships/image" Target="../media/image38.png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3.xml"/><Relationship Id="rId2" Type="http://schemas.openxmlformats.org/officeDocument/2006/relationships/image" Target="../media/image39.png"/><Relationship Id="rId1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53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3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60.xml"/><Relationship Id="rId3" Type="http://schemas.openxmlformats.org/officeDocument/2006/relationships/image" Target="../media/image46.emf"/><Relationship Id="rId2" Type="http://schemas.openxmlformats.org/officeDocument/2006/relationships/image" Target="../media/image45.jpeg"/><Relationship Id="rId1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60.xml"/><Relationship Id="rId3" Type="http://schemas.openxmlformats.org/officeDocument/2006/relationships/image" Target="../media/image47.emf"/><Relationship Id="rId2" Type="http://schemas.openxmlformats.org/officeDocument/2006/relationships/image" Target="../media/image45.jpeg"/><Relationship Id="rId1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60.xml"/><Relationship Id="rId3" Type="http://schemas.openxmlformats.org/officeDocument/2006/relationships/image" Target="../media/image48.png"/><Relationship Id="rId2" Type="http://schemas.openxmlformats.org/officeDocument/2006/relationships/image" Target="../media/image45.jpeg"/><Relationship Id="rId1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60.xml"/><Relationship Id="rId3" Type="http://schemas.openxmlformats.org/officeDocument/2006/relationships/image" Target="../media/image49.emf"/><Relationship Id="rId2" Type="http://schemas.openxmlformats.org/officeDocument/2006/relationships/image" Target="../media/image45.jpeg"/><Relationship Id="rId1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60.xml"/><Relationship Id="rId3" Type="http://schemas.openxmlformats.org/officeDocument/2006/relationships/image" Target="../media/image50.emf"/><Relationship Id="rId2" Type="http://schemas.openxmlformats.org/officeDocument/2006/relationships/image" Target="../media/image45.jpe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3.svg"/><Relationship Id="rId7" Type="http://schemas.openxmlformats.org/officeDocument/2006/relationships/image" Target="../media/image17.png"/><Relationship Id="rId6" Type="http://schemas.openxmlformats.org/officeDocument/2006/relationships/image" Target="../media/image2.svg"/><Relationship Id="rId5" Type="http://schemas.openxmlformats.org/officeDocument/2006/relationships/image" Target="../media/image16.png"/><Relationship Id="rId4" Type="http://schemas.openxmlformats.org/officeDocument/2006/relationships/image" Target="../media/image1.sv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2.xml"/><Relationship Id="rId5" Type="http://schemas.openxmlformats.org/officeDocument/2006/relationships/image" Target="../media/image19.png"/><Relationship Id="rId4" Type="http://schemas.openxmlformats.org/officeDocument/2006/relationships/image" Target="file:///C:\Users\12858\AppData\Local\Temp\wps\INetCache\1c1a4d9fb80947e982a47279c8ebe08d" TargetMode="External"/><Relationship Id="rId3" Type="http://schemas.openxmlformats.org/officeDocument/2006/relationships/image" Target="../media/image18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2.xml"/><Relationship Id="rId4" Type="http://schemas.openxmlformats.org/officeDocument/2006/relationships/image" Target="file:///C:\Users\12858\AppData\Local\Temp\wps\INetCache\742f4349a72dc3b0e1c5b4cb8d31eae4" TargetMode="External"/><Relationship Id="rId3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2.xml"/><Relationship Id="rId4" Type="http://schemas.openxmlformats.org/officeDocument/2006/relationships/image" Target="file:///C:\Users\12858\AppData\Local\Temp\wps\INetCache\13e3dd7598db85a19a43d310514515cd" TargetMode="External"/><Relationship Id="rId3" Type="http://schemas.openxmlformats.org/officeDocument/2006/relationships/image" Target="../media/image21.pn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80013" y="2034709"/>
            <a:ext cx="5059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tx2">
                    <a:lumMod val="50000"/>
                  </a:schemeClr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垃圾</a:t>
            </a:r>
            <a:r>
              <a:rPr lang="zh-CN" altLang="en-US" sz="9600" dirty="0">
                <a:solidFill>
                  <a:schemeClr val="tx2">
                    <a:lumMod val="50000"/>
                  </a:schemeClr>
                </a:solidFill>
                <a:latin typeface="汉仪国强行书W" panose="00020600040101010101" pitchFamily="18" charset="-122"/>
                <a:ea typeface="汉仪国强行书W" panose="00020600040101010101" pitchFamily="18" charset="-122"/>
              </a:rPr>
              <a:t>识别</a:t>
            </a:r>
            <a:endParaRPr lang="zh-CN" altLang="en-US" sz="9600" dirty="0">
              <a:solidFill>
                <a:schemeClr val="tx2">
                  <a:lumMod val="50000"/>
                </a:schemeClr>
              </a:solidFill>
              <a:latin typeface="汉仪国强行书W" panose="00020600040101010101" pitchFamily="18" charset="-122"/>
              <a:ea typeface="汉仪国强行书W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13017" y="3419703"/>
            <a:ext cx="47936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谢晓淞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周秋斌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黄雅静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赖慧颖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368635" y="3789035"/>
            <a:ext cx="1454728" cy="1157378"/>
          </a:xfrm>
          <a:prstGeom prst="rect">
            <a:avLst/>
          </a:prstGeom>
        </p:spPr>
      </p:pic>
      <p:pic>
        <p:nvPicPr>
          <p:cNvPr id="8" name="高姗 - 遇见你的时候所有星星都落到我头上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05163" y="464161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2" name="Rectangle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0" y="0"/>
            <a:ext cx="7924800" cy="6857997"/>
          </a:xfrm>
          <a:prstGeom prst="rect">
            <a:avLst/>
          </a:prstGeom>
          <a:solidFill>
            <a:srgbClr val="70958B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201762" y="1688757"/>
            <a:ext cx="3140581" cy="1288407"/>
            <a:chOff x="4201762" y="1323425"/>
            <a:chExt cx="3140581" cy="1288407"/>
          </a:xfrm>
        </p:grpSpPr>
        <p:sp>
          <p:nvSpPr>
            <p:cNvPr id="21" name="Rectangle: Rounded Corners 20"/>
            <p:cNvSpPr/>
            <p:nvPr/>
          </p:nvSpPr>
          <p:spPr>
            <a:xfrm>
              <a:off x="4201762" y="1323425"/>
              <a:ext cx="3140581" cy="1105576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453473" y="1491032"/>
              <a:ext cx="2637159" cy="608454"/>
              <a:chOff x="4453473" y="1491032"/>
              <a:chExt cx="2637159" cy="60845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702530" y="1491032"/>
                <a:ext cx="213904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垂直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翻转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453473" y="1776778"/>
                <a:ext cx="2637159" cy="32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vertical_flip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5578277" y="2257871"/>
              <a:ext cx="353961" cy="353961"/>
              <a:chOff x="5578277" y="2257871"/>
              <a:chExt cx="353961" cy="353961"/>
            </a:xfrm>
          </p:grpSpPr>
          <p:sp>
            <p:nvSpPr>
              <p:cNvPr id="39" name="Rectangle: Rounded Corners 38"/>
              <p:cNvSpPr/>
              <p:nvPr/>
            </p:nvSpPr>
            <p:spPr>
              <a:xfrm>
                <a:off x="5578277" y="2257871"/>
                <a:ext cx="353961" cy="353961"/>
              </a:xfrm>
              <a:prstGeom prst="roundRect">
                <a:avLst>
                  <a:gd name="adj" fmla="val 13079"/>
                </a:avLst>
              </a:prstGeom>
              <a:ln>
                <a:noFill/>
              </a:ln>
              <a:effectLst>
                <a:outerShdw blurRad="241300" dist="101600" dir="5400000" sx="93000" sy="9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4549"/>
              <p:cNvSpPr/>
              <p:nvPr/>
            </p:nvSpPr>
            <p:spPr bwMode="auto">
              <a:xfrm>
                <a:off x="5722973" y="2371917"/>
                <a:ext cx="64569" cy="125868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43" name="Group 4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82458" y="1688757"/>
            <a:ext cx="3140581" cy="1288407"/>
            <a:chOff x="4201762" y="1323425"/>
            <a:chExt cx="3140581" cy="1288407"/>
          </a:xfrm>
        </p:grpSpPr>
        <p:sp>
          <p:nvSpPr>
            <p:cNvPr id="44" name="Rectangle: Rounded Corners 43"/>
            <p:cNvSpPr/>
            <p:nvPr/>
          </p:nvSpPr>
          <p:spPr>
            <a:xfrm>
              <a:off x="4201762" y="1323425"/>
              <a:ext cx="3140581" cy="1105576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453473" y="1491032"/>
              <a:ext cx="2637159" cy="608454"/>
              <a:chOff x="4453473" y="1491032"/>
              <a:chExt cx="2637159" cy="608454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4702530" y="1491032"/>
                <a:ext cx="213904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水平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翻转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453473" y="1776778"/>
                <a:ext cx="2637159" cy="32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horizontal_flip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578277" y="2257871"/>
              <a:ext cx="353961" cy="353961"/>
              <a:chOff x="5578277" y="2257871"/>
              <a:chExt cx="353961" cy="353961"/>
            </a:xfrm>
          </p:grpSpPr>
          <p:sp>
            <p:nvSpPr>
              <p:cNvPr id="47" name="Rectangle: Rounded Corners 46"/>
              <p:cNvSpPr/>
              <p:nvPr/>
            </p:nvSpPr>
            <p:spPr>
              <a:xfrm>
                <a:off x="5578277" y="2257871"/>
                <a:ext cx="353961" cy="353961"/>
              </a:xfrm>
              <a:prstGeom prst="roundRect">
                <a:avLst>
                  <a:gd name="adj" fmla="val 13079"/>
                </a:avLst>
              </a:prstGeom>
              <a:ln>
                <a:noFill/>
              </a:ln>
              <a:effectLst>
                <a:outerShdw blurRad="241300" dist="101600" dir="5400000" sx="93000" sy="9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 4549"/>
              <p:cNvSpPr/>
              <p:nvPr/>
            </p:nvSpPr>
            <p:spPr bwMode="auto">
              <a:xfrm>
                <a:off x="5722973" y="2371917"/>
                <a:ext cx="64569" cy="125868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53" name="Group 5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201762" y="3343140"/>
            <a:ext cx="3140581" cy="1288407"/>
            <a:chOff x="4201762" y="1323425"/>
            <a:chExt cx="3140581" cy="1288407"/>
          </a:xfrm>
        </p:grpSpPr>
        <p:sp>
          <p:nvSpPr>
            <p:cNvPr id="62" name="Rectangle: Rounded Corners 61"/>
            <p:cNvSpPr/>
            <p:nvPr/>
          </p:nvSpPr>
          <p:spPr>
            <a:xfrm>
              <a:off x="4201762" y="1323425"/>
              <a:ext cx="3140581" cy="1105576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4453473" y="1491032"/>
              <a:ext cx="2637159" cy="608454"/>
              <a:chOff x="4453473" y="1491032"/>
              <a:chExt cx="2637159" cy="608454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702530" y="1491032"/>
                <a:ext cx="213904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剪切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453473" y="1776778"/>
                <a:ext cx="2637159" cy="32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shear_range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578277" y="2257871"/>
              <a:ext cx="353961" cy="353961"/>
              <a:chOff x="5578277" y="2257871"/>
              <a:chExt cx="353961" cy="353961"/>
            </a:xfrm>
          </p:grpSpPr>
          <p:sp>
            <p:nvSpPr>
              <p:cNvPr id="65" name="Rectangle: Rounded Corners 64"/>
              <p:cNvSpPr/>
              <p:nvPr/>
            </p:nvSpPr>
            <p:spPr>
              <a:xfrm>
                <a:off x="5578277" y="2257871"/>
                <a:ext cx="353961" cy="353961"/>
              </a:xfrm>
              <a:prstGeom prst="roundRect">
                <a:avLst>
                  <a:gd name="adj" fmla="val 13079"/>
                </a:avLst>
              </a:prstGeom>
              <a:ln>
                <a:noFill/>
              </a:ln>
              <a:effectLst>
                <a:outerShdw blurRad="241300" dist="101600" dir="5400000" sx="93000" sy="9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reeform 4549"/>
              <p:cNvSpPr/>
              <p:nvPr/>
            </p:nvSpPr>
            <p:spPr bwMode="auto">
              <a:xfrm>
                <a:off x="5722973" y="2371917"/>
                <a:ext cx="64569" cy="125868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54" name="Group 5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82458" y="3343140"/>
            <a:ext cx="3140581" cy="1288407"/>
            <a:chOff x="4201762" y="1323425"/>
            <a:chExt cx="3140581" cy="1288407"/>
          </a:xfrm>
        </p:grpSpPr>
        <p:sp>
          <p:nvSpPr>
            <p:cNvPr id="55" name="Rectangle: Rounded Corners 54"/>
            <p:cNvSpPr/>
            <p:nvPr/>
          </p:nvSpPr>
          <p:spPr>
            <a:xfrm>
              <a:off x="4201762" y="1323425"/>
              <a:ext cx="3140581" cy="1105576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4453473" y="1491032"/>
              <a:ext cx="2637159" cy="608454"/>
              <a:chOff x="4453473" y="1491032"/>
              <a:chExt cx="2637159" cy="608454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702530" y="1491032"/>
                <a:ext cx="213904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重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缩放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453473" y="1776778"/>
                <a:ext cx="2637159" cy="32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rescale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578277" y="2257871"/>
              <a:ext cx="353961" cy="353961"/>
              <a:chOff x="5578277" y="2257871"/>
              <a:chExt cx="353961" cy="353961"/>
            </a:xfrm>
          </p:grpSpPr>
          <p:sp>
            <p:nvSpPr>
              <p:cNvPr id="58" name="Rectangle: Rounded Corners 57"/>
              <p:cNvSpPr/>
              <p:nvPr/>
            </p:nvSpPr>
            <p:spPr>
              <a:xfrm>
                <a:off x="5578277" y="2257871"/>
                <a:ext cx="353961" cy="353961"/>
              </a:xfrm>
              <a:prstGeom prst="roundRect">
                <a:avLst>
                  <a:gd name="adj" fmla="val 13079"/>
                </a:avLst>
              </a:prstGeom>
              <a:ln>
                <a:noFill/>
              </a:ln>
              <a:effectLst>
                <a:outerShdw blurRad="241300" dist="101600" dir="5400000" sx="93000" sy="9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Freeform 4549"/>
              <p:cNvSpPr/>
              <p:nvPr/>
            </p:nvSpPr>
            <p:spPr bwMode="auto">
              <a:xfrm>
                <a:off x="5722973" y="2371917"/>
                <a:ext cx="64569" cy="125868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70" name="Group 6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201762" y="4968495"/>
            <a:ext cx="3140581" cy="1288407"/>
            <a:chOff x="4201762" y="1323425"/>
            <a:chExt cx="3140581" cy="1288407"/>
          </a:xfrm>
        </p:grpSpPr>
        <p:sp>
          <p:nvSpPr>
            <p:cNvPr id="79" name="Rectangle: Rounded Corners 78"/>
            <p:cNvSpPr/>
            <p:nvPr/>
          </p:nvSpPr>
          <p:spPr>
            <a:xfrm>
              <a:off x="4201762" y="1323425"/>
              <a:ext cx="3140581" cy="1105576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4453473" y="1491032"/>
              <a:ext cx="2637159" cy="608454"/>
              <a:chOff x="4453473" y="1491032"/>
              <a:chExt cx="2637159" cy="608454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702530" y="1491032"/>
                <a:ext cx="213904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one hot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编码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453473" y="1776778"/>
                <a:ext cx="2637159" cy="32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class_mode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578277" y="2257871"/>
              <a:ext cx="353961" cy="353961"/>
              <a:chOff x="5578277" y="2257871"/>
              <a:chExt cx="353961" cy="353961"/>
            </a:xfrm>
          </p:grpSpPr>
          <p:sp>
            <p:nvSpPr>
              <p:cNvPr id="82" name="Rectangle: Rounded Corners 81"/>
              <p:cNvSpPr/>
              <p:nvPr/>
            </p:nvSpPr>
            <p:spPr>
              <a:xfrm>
                <a:off x="5578277" y="2257871"/>
                <a:ext cx="353961" cy="353961"/>
              </a:xfrm>
              <a:prstGeom prst="roundRect">
                <a:avLst>
                  <a:gd name="adj" fmla="val 13079"/>
                </a:avLst>
              </a:prstGeom>
              <a:ln>
                <a:noFill/>
              </a:ln>
              <a:effectLst>
                <a:outerShdw blurRad="241300" dist="101600" dir="5400000" sx="93000" sy="9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4549"/>
              <p:cNvSpPr/>
              <p:nvPr/>
            </p:nvSpPr>
            <p:spPr bwMode="auto">
              <a:xfrm>
                <a:off x="5722973" y="2371917"/>
                <a:ext cx="64569" cy="125868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71" name="Group 7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82458" y="4968495"/>
            <a:ext cx="3140581" cy="1288407"/>
            <a:chOff x="4201762" y="1323425"/>
            <a:chExt cx="3140581" cy="1288407"/>
          </a:xfrm>
        </p:grpSpPr>
        <p:sp>
          <p:nvSpPr>
            <p:cNvPr id="72" name="Rectangle: Rounded Corners 71"/>
            <p:cNvSpPr/>
            <p:nvPr/>
          </p:nvSpPr>
          <p:spPr>
            <a:xfrm>
              <a:off x="4201762" y="1323425"/>
              <a:ext cx="3140581" cy="1105576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453473" y="1491032"/>
              <a:ext cx="2637159" cy="608454"/>
              <a:chOff x="4453473" y="1491032"/>
              <a:chExt cx="2637159" cy="608454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4702530" y="1491032"/>
                <a:ext cx="213904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缩放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453473" y="1776778"/>
                <a:ext cx="2637159" cy="32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zoom_range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5578277" y="2257871"/>
              <a:ext cx="353961" cy="353961"/>
              <a:chOff x="5578277" y="2257871"/>
              <a:chExt cx="353961" cy="353961"/>
            </a:xfrm>
          </p:grpSpPr>
          <p:sp>
            <p:nvSpPr>
              <p:cNvPr id="75" name="Rectangle: Rounded Corners 74"/>
              <p:cNvSpPr/>
              <p:nvPr/>
            </p:nvSpPr>
            <p:spPr>
              <a:xfrm>
                <a:off x="5578277" y="2257871"/>
                <a:ext cx="353961" cy="353961"/>
              </a:xfrm>
              <a:prstGeom prst="roundRect">
                <a:avLst>
                  <a:gd name="adj" fmla="val 13079"/>
                </a:avLst>
              </a:prstGeom>
              <a:ln>
                <a:noFill/>
              </a:ln>
              <a:effectLst>
                <a:outerShdw blurRad="241300" dist="101600" dir="5400000" sx="93000" sy="9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Freeform 4549"/>
              <p:cNvSpPr/>
              <p:nvPr/>
            </p:nvSpPr>
            <p:spPr bwMode="auto">
              <a:xfrm>
                <a:off x="5722973" y="2371917"/>
                <a:ext cx="64569" cy="125868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" name="Group 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8193405" y="386715"/>
            <a:ext cx="3830955" cy="1322705"/>
            <a:chOff x="8403055" y="1702734"/>
            <a:chExt cx="3173962" cy="1578689"/>
          </a:xfrm>
        </p:grpSpPr>
        <p:sp>
          <p:nvSpPr>
            <p:cNvPr id="6" name="TextBox 5"/>
            <p:cNvSpPr txBox="1"/>
            <p:nvPr/>
          </p:nvSpPr>
          <p:spPr>
            <a:xfrm>
              <a:off x="8403055" y="1702734"/>
              <a:ext cx="3173962" cy="1100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数据预处理</a:t>
              </a:r>
              <a:endParaRPr lang="zh-CN" altLang="en-US" sz="5400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538250" y="3281423"/>
              <a:ext cx="603250" cy="0"/>
              <a:chOff x="7150100" y="3662052"/>
              <a:chExt cx="603250" cy="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905" y="2386965"/>
            <a:ext cx="3829050" cy="1219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905" y="4381500"/>
            <a:ext cx="1571625" cy="2209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635" y="4381500"/>
            <a:ext cx="2221230" cy="22098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717280" y="1769110"/>
            <a:ext cx="272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使用数据集自带</a:t>
            </a:r>
            <a:r>
              <a:rPr lang="zh-CN" altLang="en-US"/>
              <a:t>分类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717280" y="3855720"/>
            <a:ext cx="272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文件</a:t>
            </a:r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124" name="TextBox 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1248410" y="615315"/>
            <a:ext cx="54279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ImageData</a:t>
            </a:r>
            <a:r>
              <a:rPr lang="en-US" sz="4400" b="1" dirty="0">
                <a:solidFill>
                  <a:schemeClr val="bg1"/>
                </a:solidFill>
                <a:latin typeface="+mj-lt"/>
              </a:rPr>
              <a:t>Generator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/>
      </p:pic>
      <p:sp>
        <p:nvSpPr>
          <p:cNvPr id="2" name="Rectangle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0" y="0"/>
            <a:ext cx="7924800" cy="6857997"/>
          </a:xfrm>
          <a:prstGeom prst="rect">
            <a:avLst/>
          </a:prstGeom>
          <a:solidFill>
            <a:srgbClr val="70958B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8193405" y="386715"/>
            <a:ext cx="3830955" cy="1322705"/>
            <a:chOff x="8403055" y="1702734"/>
            <a:chExt cx="3173962" cy="1578689"/>
          </a:xfrm>
        </p:grpSpPr>
        <p:sp>
          <p:nvSpPr>
            <p:cNvPr id="6" name="TextBox 5"/>
            <p:cNvSpPr txBox="1"/>
            <p:nvPr/>
          </p:nvSpPr>
          <p:spPr>
            <a:xfrm>
              <a:off x="8403055" y="1702734"/>
              <a:ext cx="3173962" cy="1100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数据预处理</a:t>
              </a:r>
              <a:endParaRPr lang="zh-CN" altLang="en-US" sz="5400" dirty="0">
                <a:solidFill>
                  <a:schemeClr val="accent5">
                    <a:lumMod val="50000"/>
                  </a:schemeClr>
                </a:solidFill>
                <a:latin typeface="+mj-lt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538250" y="3281423"/>
              <a:ext cx="603250" cy="0"/>
              <a:chOff x="7150100" y="3662052"/>
              <a:chExt cx="603250" cy="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124" name="TextBox 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1248410" y="615315"/>
            <a:ext cx="54279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分类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图片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030" y="1632585"/>
            <a:ext cx="7698105" cy="5016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095" y="2375535"/>
            <a:ext cx="3476625" cy="1933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6125" y="4714875"/>
            <a:ext cx="3490595" cy="2057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717280" y="1769110"/>
            <a:ext cx="2724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ImageDataGenerator</a:t>
            </a:r>
            <a:r>
              <a:rPr lang="zh-CN" altLang="en-US"/>
              <a:t>细节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6159" y="2177810"/>
            <a:ext cx="5059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+mn-ea"/>
              </a:rPr>
              <a:t>源码分析</a:t>
            </a:r>
            <a:endParaRPr lang="zh-CN" altLang="en-US" sz="9600" dirty="0">
              <a:solidFill>
                <a:schemeClr val="tx2">
                  <a:lumMod val="50000"/>
                </a:schemeClr>
              </a:solidFill>
              <a:latin typeface="方正吕建德字体" panose="02010600010101010101" pitchFamily="2" charset="-122"/>
              <a:ea typeface="方正吕建德字体" panose="02010600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81055" y="3419703"/>
            <a:ext cx="3753937" cy="423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sym typeface="+mn-ea"/>
              </a:rPr>
              <a:t>Source code analysis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368635" y="3789035"/>
            <a:ext cx="1454728" cy="1157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1" name="Freeform: Shap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flipV="1">
            <a:off x="0" y="-10053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6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6 w 12191988"/>
              <a:gd name="connsiteY47" fmla="*/ 1219199 h 5048250"/>
              <a:gd name="connsiteX48" fmla="*/ 5852156 w 12191988"/>
              <a:gd name="connsiteY48" fmla="*/ 975359 h 5048250"/>
              <a:gd name="connsiteX49" fmla="*/ 5852156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4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8" y="0"/>
                  <a:pt x="5308299" y="61408"/>
                  <a:pt x="5345316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7" y="1219199"/>
                  <a:pt x="5608316" y="1219199"/>
                </a:cubicBezTo>
                <a:cubicBezTo>
                  <a:pt x="5742984" y="1219199"/>
                  <a:pt x="5852156" y="1110027"/>
                  <a:pt x="5852156" y="975359"/>
                </a:cubicBezTo>
                <a:lnTo>
                  <a:pt x="5852156" y="243840"/>
                </a:lnTo>
                <a:cubicBezTo>
                  <a:pt x="5852156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  <a:gradFill flip="none" rotWithShape="1">
            <a:gsLst>
              <a:gs pos="0">
                <a:srgbClr val="0B0F28">
                  <a:alpha val="0"/>
                </a:srgbClr>
              </a:gs>
              <a:gs pos="40000">
                <a:schemeClr val="accent6">
                  <a:alpha val="64000"/>
                </a:schemeClr>
              </a:gs>
              <a:gs pos="100000">
                <a:schemeClr val="accent5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48920" y="1325880"/>
            <a:ext cx="11427460" cy="529780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1277258" y="400392"/>
            <a:ext cx="963748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DenseNet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网络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-Conv 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Block</a:t>
            </a:r>
            <a:endParaRPr lang="en-US" altLang="zh-CN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4820470" y="2944025"/>
            <a:ext cx="255106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 wonderful serenity </a:t>
            </a:r>
            <a:r>
              <a:rPr lang="en-US" sz="1200" dirty="0">
                <a:solidFill>
                  <a:schemeClr val="bg1"/>
                </a:solidFill>
              </a:rPr>
              <a:t>has taken possession of my entire soul, like these sweet mornings of spring which I enjoy with my whole heart. I am alone, and feel the charm of existence in this spot, which was created for the bliss of souls like mine. 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20470" y="5106306"/>
            <a:ext cx="916395" cy="268215"/>
            <a:chOff x="1545011" y="5048250"/>
            <a:chExt cx="916395" cy="268215"/>
          </a:xfrm>
        </p:grpSpPr>
        <p:sp>
          <p:nvSpPr>
            <p:cNvPr id="42" name="TextBox 41"/>
            <p:cNvSpPr txBox="1"/>
            <p:nvPr/>
          </p:nvSpPr>
          <p:spPr>
            <a:xfrm>
              <a:off x="1545011" y="5048250"/>
              <a:ext cx="817189" cy="26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More text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4561"/>
            <p:cNvSpPr/>
            <p:nvPr/>
          </p:nvSpPr>
          <p:spPr bwMode="auto">
            <a:xfrm>
              <a:off x="2317291" y="5143902"/>
              <a:ext cx="144115" cy="10445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5" y="1979930"/>
            <a:ext cx="10841990" cy="346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0" grpId="0" bldLvl="0" animBg="1"/>
          <p:bldP spid="1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0" grpId="0" bldLvl="0" animBg="1"/>
          <p:bldP spid="14" grpId="0"/>
          <p:bldP spid="39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1" name="Freeform: Shap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flipV="1">
            <a:off x="0" y="-10053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6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6 w 12191988"/>
              <a:gd name="connsiteY47" fmla="*/ 1219199 h 5048250"/>
              <a:gd name="connsiteX48" fmla="*/ 5852156 w 12191988"/>
              <a:gd name="connsiteY48" fmla="*/ 975359 h 5048250"/>
              <a:gd name="connsiteX49" fmla="*/ 5852156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4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8" y="0"/>
                  <a:pt x="5308299" y="61408"/>
                  <a:pt x="5345316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7" y="1219199"/>
                  <a:pt x="5608316" y="1219199"/>
                </a:cubicBezTo>
                <a:cubicBezTo>
                  <a:pt x="5742984" y="1219199"/>
                  <a:pt x="5852156" y="1110027"/>
                  <a:pt x="5852156" y="975359"/>
                </a:cubicBezTo>
                <a:lnTo>
                  <a:pt x="5852156" y="243840"/>
                </a:lnTo>
                <a:cubicBezTo>
                  <a:pt x="5852156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  <a:gradFill flip="none" rotWithShape="1">
            <a:gsLst>
              <a:gs pos="0">
                <a:srgbClr val="0B0F28">
                  <a:alpha val="0"/>
                </a:srgbClr>
              </a:gs>
              <a:gs pos="40000">
                <a:schemeClr val="accent6">
                  <a:alpha val="64000"/>
                </a:schemeClr>
              </a:gs>
              <a:gs pos="100000">
                <a:schemeClr val="accent5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48920" y="1325880"/>
            <a:ext cx="11427460" cy="529780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920115" y="334010"/>
            <a:ext cx="10351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DenseNet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网络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-D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ense 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Block &amp; Transition</a:t>
            </a:r>
            <a:endParaRPr lang="en-US" altLang="zh-CN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4820470" y="2944025"/>
            <a:ext cx="255106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 wonderful serenity </a:t>
            </a:r>
            <a:r>
              <a:rPr lang="en-US" sz="1200" dirty="0">
                <a:solidFill>
                  <a:schemeClr val="bg1"/>
                </a:solidFill>
              </a:rPr>
              <a:t>has taken possession of my entire soul, like these sweet mornings of spring which I enjoy with my whole heart. I am alone, and feel the charm of existence in this spot, which was created for the bliss of souls like mine. 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20470" y="5106306"/>
            <a:ext cx="916395" cy="268215"/>
            <a:chOff x="1545011" y="5048250"/>
            <a:chExt cx="916395" cy="268215"/>
          </a:xfrm>
        </p:grpSpPr>
        <p:sp>
          <p:nvSpPr>
            <p:cNvPr id="42" name="TextBox 41"/>
            <p:cNvSpPr txBox="1"/>
            <p:nvPr/>
          </p:nvSpPr>
          <p:spPr>
            <a:xfrm>
              <a:off x="1545011" y="5048250"/>
              <a:ext cx="817189" cy="26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More text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4561"/>
            <p:cNvSpPr/>
            <p:nvPr/>
          </p:nvSpPr>
          <p:spPr bwMode="auto">
            <a:xfrm>
              <a:off x="2317291" y="5143902"/>
              <a:ext cx="144115" cy="10445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5" y="1482725"/>
            <a:ext cx="10982325" cy="1972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" y="3918585"/>
            <a:ext cx="10993120" cy="1674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1" name="Freeform: Shap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flipV="1">
            <a:off x="0" y="-10053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6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6 w 12191988"/>
              <a:gd name="connsiteY47" fmla="*/ 1219199 h 5048250"/>
              <a:gd name="connsiteX48" fmla="*/ 5852156 w 12191988"/>
              <a:gd name="connsiteY48" fmla="*/ 975359 h 5048250"/>
              <a:gd name="connsiteX49" fmla="*/ 5852156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4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8" y="0"/>
                  <a:pt x="5308299" y="61408"/>
                  <a:pt x="5345316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7" y="1219199"/>
                  <a:pt x="5608316" y="1219199"/>
                </a:cubicBezTo>
                <a:cubicBezTo>
                  <a:pt x="5742984" y="1219199"/>
                  <a:pt x="5852156" y="1110027"/>
                  <a:pt x="5852156" y="975359"/>
                </a:cubicBezTo>
                <a:lnTo>
                  <a:pt x="5852156" y="243840"/>
                </a:lnTo>
                <a:cubicBezTo>
                  <a:pt x="5852156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  <a:gradFill flip="none" rotWithShape="1">
            <a:gsLst>
              <a:gs pos="0">
                <a:srgbClr val="0B0F28">
                  <a:alpha val="0"/>
                </a:srgbClr>
              </a:gs>
              <a:gs pos="40000">
                <a:schemeClr val="accent6">
                  <a:alpha val="64000"/>
                </a:schemeClr>
              </a:gs>
              <a:gs pos="100000">
                <a:schemeClr val="accent5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48920" y="1325880"/>
            <a:ext cx="11427460" cy="529780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920115" y="334010"/>
            <a:ext cx="10351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DenseNet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网络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-Main Body</a:t>
            </a:r>
            <a:endParaRPr lang="en-US" altLang="zh-CN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4820470" y="2944025"/>
            <a:ext cx="255106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 wonderful serenity </a:t>
            </a:r>
            <a:r>
              <a:rPr lang="en-US" sz="1200" dirty="0">
                <a:solidFill>
                  <a:schemeClr val="bg1"/>
                </a:solidFill>
              </a:rPr>
              <a:t>has taken possession of my entire soul, like these sweet mornings of spring which I enjoy with my whole heart. I am alone, and feel the charm of existence in this spot, which was created for the bliss of souls like mine. 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20470" y="5106306"/>
            <a:ext cx="916395" cy="268215"/>
            <a:chOff x="1545011" y="5048250"/>
            <a:chExt cx="916395" cy="268215"/>
          </a:xfrm>
        </p:grpSpPr>
        <p:sp>
          <p:nvSpPr>
            <p:cNvPr id="42" name="TextBox 41"/>
            <p:cNvSpPr txBox="1"/>
            <p:nvPr/>
          </p:nvSpPr>
          <p:spPr>
            <a:xfrm>
              <a:off x="1545011" y="5048250"/>
              <a:ext cx="817189" cy="26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More text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4561"/>
            <p:cNvSpPr/>
            <p:nvPr/>
          </p:nvSpPr>
          <p:spPr bwMode="auto">
            <a:xfrm>
              <a:off x="2317291" y="5143902"/>
              <a:ext cx="144115" cy="10445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70" y="1460500"/>
            <a:ext cx="9800590" cy="5028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1" name="Freeform: Shap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flipV="1">
            <a:off x="0" y="-10053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6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6 w 12191988"/>
              <a:gd name="connsiteY47" fmla="*/ 1219199 h 5048250"/>
              <a:gd name="connsiteX48" fmla="*/ 5852156 w 12191988"/>
              <a:gd name="connsiteY48" fmla="*/ 975359 h 5048250"/>
              <a:gd name="connsiteX49" fmla="*/ 5852156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4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8" y="0"/>
                  <a:pt x="5308299" y="61408"/>
                  <a:pt x="5345316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7" y="1219199"/>
                  <a:pt x="5608316" y="1219199"/>
                </a:cubicBezTo>
                <a:cubicBezTo>
                  <a:pt x="5742984" y="1219199"/>
                  <a:pt x="5852156" y="1110027"/>
                  <a:pt x="5852156" y="975359"/>
                </a:cubicBezTo>
                <a:lnTo>
                  <a:pt x="5852156" y="243840"/>
                </a:lnTo>
                <a:cubicBezTo>
                  <a:pt x="5852156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  <a:gradFill flip="none" rotWithShape="1">
            <a:gsLst>
              <a:gs pos="0">
                <a:srgbClr val="0B0F28">
                  <a:alpha val="0"/>
                </a:srgbClr>
              </a:gs>
              <a:gs pos="40000">
                <a:schemeClr val="accent6">
                  <a:alpha val="64000"/>
                </a:schemeClr>
              </a:gs>
              <a:gs pos="100000">
                <a:schemeClr val="accent5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48920" y="1325880"/>
            <a:ext cx="11427460" cy="529780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920115" y="334010"/>
            <a:ext cx="10351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DenseNet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网络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-Lite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版本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4820470" y="2944025"/>
            <a:ext cx="255106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 wonderful serenity </a:t>
            </a:r>
            <a:r>
              <a:rPr lang="en-US" sz="1200" dirty="0">
                <a:solidFill>
                  <a:schemeClr val="bg1"/>
                </a:solidFill>
              </a:rPr>
              <a:t>has taken possession of my entire soul, like these sweet mornings of spring which I enjoy with my whole heart. I am alone, and feel the charm of existence in this spot, which was created for the bliss of souls like mine. 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20470" y="5106306"/>
            <a:ext cx="916395" cy="268215"/>
            <a:chOff x="1545011" y="5048250"/>
            <a:chExt cx="916395" cy="268215"/>
          </a:xfrm>
        </p:grpSpPr>
        <p:sp>
          <p:nvSpPr>
            <p:cNvPr id="42" name="TextBox 41"/>
            <p:cNvSpPr txBox="1"/>
            <p:nvPr/>
          </p:nvSpPr>
          <p:spPr>
            <a:xfrm>
              <a:off x="1545011" y="5048250"/>
              <a:ext cx="817189" cy="26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More text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4561"/>
            <p:cNvSpPr/>
            <p:nvPr/>
          </p:nvSpPr>
          <p:spPr bwMode="auto">
            <a:xfrm>
              <a:off x="2317291" y="5143902"/>
              <a:ext cx="144115" cy="10445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6729" b="21"/>
          <a:stretch>
            <a:fillRect/>
          </a:stretch>
        </p:blipFill>
        <p:spPr>
          <a:xfrm>
            <a:off x="671830" y="1549400"/>
            <a:ext cx="10581640" cy="4759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1" name="Freeform: Shap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flipV="1">
            <a:off x="0" y="-10053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6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6 w 12191988"/>
              <a:gd name="connsiteY47" fmla="*/ 1219199 h 5048250"/>
              <a:gd name="connsiteX48" fmla="*/ 5852156 w 12191988"/>
              <a:gd name="connsiteY48" fmla="*/ 975359 h 5048250"/>
              <a:gd name="connsiteX49" fmla="*/ 5852156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4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8" y="0"/>
                  <a:pt x="5308299" y="61408"/>
                  <a:pt x="5345316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7" y="1219199"/>
                  <a:pt x="5608316" y="1219199"/>
                </a:cubicBezTo>
                <a:cubicBezTo>
                  <a:pt x="5742984" y="1219199"/>
                  <a:pt x="5852156" y="1110027"/>
                  <a:pt x="5852156" y="975359"/>
                </a:cubicBezTo>
                <a:lnTo>
                  <a:pt x="5852156" y="243840"/>
                </a:lnTo>
                <a:cubicBezTo>
                  <a:pt x="5852156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  <a:gradFill flip="none" rotWithShape="1">
            <a:gsLst>
              <a:gs pos="0">
                <a:srgbClr val="0B0F28">
                  <a:alpha val="0"/>
                </a:srgbClr>
              </a:gs>
              <a:gs pos="40000">
                <a:schemeClr val="accent6">
                  <a:alpha val="64000"/>
                </a:schemeClr>
              </a:gs>
              <a:gs pos="100000">
                <a:schemeClr val="accent5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48920" y="1325880"/>
            <a:ext cx="11427460" cy="529780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920115" y="334010"/>
            <a:ext cx="10351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Inception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网络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调参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4820470" y="2944025"/>
            <a:ext cx="255106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 wonderful serenity </a:t>
            </a:r>
            <a:r>
              <a:rPr lang="en-US" sz="1200" dirty="0">
                <a:solidFill>
                  <a:schemeClr val="bg1"/>
                </a:solidFill>
              </a:rPr>
              <a:t>has taken possession of my entire soul, like these sweet mornings of spring which I enjoy with my whole heart. I am alone, and feel the charm of existence in this spot, which was created for the bliss of souls like mine. 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20470" y="5106306"/>
            <a:ext cx="916395" cy="268215"/>
            <a:chOff x="1545011" y="5048250"/>
            <a:chExt cx="916395" cy="268215"/>
          </a:xfrm>
        </p:grpSpPr>
        <p:sp>
          <p:nvSpPr>
            <p:cNvPr id="42" name="TextBox 41"/>
            <p:cNvSpPr txBox="1"/>
            <p:nvPr/>
          </p:nvSpPr>
          <p:spPr>
            <a:xfrm>
              <a:off x="1545011" y="5048250"/>
              <a:ext cx="817189" cy="26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More text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4561"/>
            <p:cNvSpPr/>
            <p:nvPr/>
          </p:nvSpPr>
          <p:spPr bwMode="auto">
            <a:xfrm>
              <a:off x="2317291" y="5143902"/>
              <a:ext cx="144115" cy="10445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20" y="1718310"/>
            <a:ext cx="10487025" cy="4905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1" name="Freeform: Shap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flipV="1">
            <a:off x="0" y="-10053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6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6 w 12191988"/>
              <a:gd name="connsiteY47" fmla="*/ 1219199 h 5048250"/>
              <a:gd name="connsiteX48" fmla="*/ 5852156 w 12191988"/>
              <a:gd name="connsiteY48" fmla="*/ 975359 h 5048250"/>
              <a:gd name="connsiteX49" fmla="*/ 5852156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4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8" y="0"/>
                  <a:pt x="5308299" y="61408"/>
                  <a:pt x="5345316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7" y="1219199"/>
                  <a:pt x="5608316" y="1219199"/>
                </a:cubicBezTo>
                <a:cubicBezTo>
                  <a:pt x="5742984" y="1219199"/>
                  <a:pt x="5852156" y="1110027"/>
                  <a:pt x="5852156" y="975359"/>
                </a:cubicBezTo>
                <a:lnTo>
                  <a:pt x="5852156" y="243840"/>
                </a:lnTo>
                <a:cubicBezTo>
                  <a:pt x="5852156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  <a:gradFill flip="none" rotWithShape="1">
            <a:gsLst>
              <a:gs pos="0">
                <a:srgbClr val="0B0F28">
                  <a:alpha val="0"/>
                </a:srgbClr>
              </a:gs>
              <a:gs pos="40000">
                <a:schemeClr val="accent6">
                  <a:alpha val="64000"/>
                </a:schemeClr>
              </a:gs>
              <a:gs pos="100000">
                <a:schemeClr val="accent5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48920" y="1325880"/>
            <a:ext cx="11427460" cy="529780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920115" y="334010"/>
            <a:ext cx="10351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Inception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网络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调参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结果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4820470" y="2944025"/>
            <a:ext cx="255106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 wonderful serenity </a:t>
            </a:r>
            <a:r>
              <a:rPr lang="en-US" sz="1200" dirty="0">
                <a:solidFill>
                  <a:schemeClr val="bg1"/>
                </a:solidFill>
              </a:rPr>
              <a:t>has taken possession of my entire soul, like these sweet mornings of spring which I enjoy with my whole heart. I am alone, and feel the charm of existence in this spot, which was created for the bliss of souls like mine. 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20470" y="5106306"/>
            <a:ext cx="916395" cy="268215"/>
            <a:chOff x="1545011" y="5048250"/>
            <a:chExt cx="916395" cy="268215"/>
          </a:xfrm>
        </p:grpSpPr>
        <p:sp>
          <p:nvSpPr>
            <p:cNvPr id="42" name="TextBox 41"/>
            <p:cNvSpPr txBox="1"/>
            <p:nvPr/>
          </p:nvSpPr>
          <p:spPr>
            <a:xfrm>
              <a:off x="1545011" y="5048250"/>
              <a:ext cx="817189" cy="26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More text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4561"/>
            <p:cNvSpPr/>
            <p:nvPr/>
          </p:nvSpPr>
          <p:spPr bwMode="auto">
            <a:xfrm>
              <a:off x="2317291" y="5143902"/>
              <a:ext cx="144115" cy="10445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49400"/>
            <a:ext cx="8420100" cy="4784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1" name="Freeform: Shap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flipV="1">
            <a:off x="0" y="-10053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6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6 w 12191988"/>
              <a:gd name="connsiteY47" fmla="*/ 1219199 h 5048250"/>
              <a:gd name="connsiteX48" fmla="*/ 5852156 w 12191988"/>
              <a:gd name="connsiteY48" fmla="*/ 975359 h 5048250"/>
              <a:gd name="connsiteX49" fmla="*/ 5852156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4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8" y="0"/>
                  <a:pt x="5308299" y="61408"/>
                  <a:pt x="5345316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7" y="1219199"/>
                  <a:pt x="5608316" y="1219199"/>
                </a:cubicBezTo>
                <a:cubicBezTo>
                  <a:pt x="5742984" y="1219199"/>
                  <a:pt x="5852156" y="1110027"/>
                  <a:pt x="5852156" y="975359"/>
                </a:cubicBezTo>
                <a:lnTo>
                  <a:pt x="5852156" y="243840"/>
                </a:lnTo>
                <a:cubicBezTo>
                  <a:pt x="5852156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  <a:gradFill flip="none" rotWithShape="1">
            <a:gsLst>
              <a:gs pos="0">
                <a:srgbClr val="0B0F28">
                  <a:alpha val="0"/>
                </a:srgbClr>
              </a:gs>
              <a:gs pos="40000">
                <a:schemeClr val="accent6">
                  <a:alpha val="64000"/>
                </a:schemeClr>
              </a:gs>
              <a:gs pos="100000">
                <a:schemeClr val="accent5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48920" y="1325880"/>
            <a:ext cx="11427460" cy="529780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920115" y="334010"/>
            <a:ext cx="10351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ResNet50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网络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(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迁移学习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)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4820470" y="2944025"/>
            <a:ext cx="255106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 wonderful serenity </a:t>
            </a:r>
            <a:r>
              <a:rPr lang="en-US" sz="1200" dirty="0">
                <a:solidFill>
                  <a:schemeClr val="bg1"/>
                </a:solidFill>
              </a:rPr>
              <a:t>has taken possession of my entire soul, like these sweet mornings of spring which I enjoy with my whole heart. I am alone, and feel the charm of existence in this spot, which was created for the bliss of souls like mine. 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20470" y="5106306"/>
            <a:ext cx="916395" cy="268215"/>
            <a:chOff x="1545011" y="5048250"/>
            <a:chExt cx="916395" cy="268215"/>
          </a:xfrm>
        </p:grpSpPr>
        <p:sp>
          <p:nvSpPr>
            <p:cNvPr id="42" name="TextBox 41"/>
            <p:cNvSpPr txBox="1"/>
            <p:nvPr/>
          </p:nvSpPr>
          <p:spPr>
            <a:xfrm>
              <a:off x="1545011" y="5048250"/>
              <a:ext cx="817189" cy="26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More text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4561"/>
            <p:cNvSpPr/>
            <p:nvPr/>
          </p:nvSpPr>
          <p:spPr bwMode="auto">
            <a:xfrm>
              <a:off x="2317291" y="5143902"/>
              <a:ext cx="144115" cy="10445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549400"/>
            <a:ext cx="10431780" cy="4819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: Shape 6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3382652" y="2111075"/>
            <a:ext cx="2471905" cy="2471905"/>
          </a:xfrm>
          <a:custGeom>
            <a:avLst/>
            <a:gdLst>
              <a:gd name="connsiteX0" fmla="*/ 655320 w 1310640"/>
              <a:gd name="connsiteY0" fmla="*/ 365268 h 1310640"/>
              <a:gd name="connsiteX1" fmla="*/ 365268 w 1310640"/>
              <a:gd name="connsiteY1" fmla="*/ 655320 h 1310640"/>
              <a:gd name="connsiteX2" fmla="*/ 655320 w 1310640"/>
              <a:gd name="connsiteY2" fmla="*/ 945372 h 1310640"/>
              <a:gd name="connsiteX3" fmla="*/ 945372 w 1310640"/>
              <a:gd name="connsiteY3" fmla="*/ 655320 h 1310640"/>
              <a:gd name="connsiteX4" fmla="*/ 655320 w 1310640"/>
              <a:gd name="connsiteY4" fmla="*/ 365268 h 1310640"/>
              <a:gd name="connsiteX5" fmla="*/ 655320 w 1310640"/>
              <a:gd name="connsiteY5" fmla="*/ 0 h 1310640"/>
              <a:gd name="connsiteX6" fmla="*/ 1310640 w 1310640"/>
              <a:gd name="connsiteY6" fmla="*/ 655320 h 1310640"/>
              <a:gd name="connsiteX7" fmla="*/ 655320 w 1310640"/>
              <a:gd name="connsiteY7" fmla="*/ 1310640 h 1310640"/>
              <a:gd name="connsiteX8" fmla="*/ 0 w 1310640"/>
              <a:gd name="connsiteY8" fmla="*/ 655320 h 1310640"/>
              <a:gd name="connsiteX9" fmla="*/ 655320 w 1310640"/>
              <a:gd name="connsiteY9" fmla="*/ 0 h 131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0640" h="1310640">
                <a:moveTo>
                  <a:pt x="655320" y="365268"/>
                </a:moveTo>
                <a:cubicBezTo>
                  <a:pt x="495129" y="365268"/>
                  <a:pt x="365268" y="495129"/>
                  <a:pt x="365268" y="655320"/>
                </a:cubicBezTo>
                <a:cubicBezTo>
                  <a:pt x="365268" y="815511"/>
                  <a:pt x="495129" y="945372"/>
                  <a:pt x="655320" y="945372"/>
                </a:cubicBezTo>
                <a:cubicBezTo>
                  <a:pt x="815511" y="945372"/>
                  <a:pt x="945372" y="815511"/>
                  <a:pt x="945372" y="655320"/>
                </a:cubicBezTo>
                <a:cubicBezTo>
                  <a:pt x="945372" y="495129"/>
                  <a:pt x="815511" y="365268"/>
                  <a:pt x="655320" y="365268"/>
                </a:cubicBezTo>
                <a:close/>
                <a:moveTo>
                  <a:pt x="655320" y="0"/>
                </a:moveTo>
                <a:cubicBezTo>
                  <a:pt x="1017243" y="0"/>
                  <a:pt x="1310640" y="293397"/>
                  <a:pt x="1310640" y="655320"/>
                </a:cubicBezTo>
                <a:cubicBezTo>
                  <a:pt x="1310640" y="1017243"/>
                  <a:pt x="1017243" y="1310640"/>
                  <a:pt x="655320" y="1310640"/>
                </a:cubicBezTo>
                <a:cubicBezTo>
                  <a:pt x="293397" y="1310640"/>
                  <a:pt x="0" y="1017243"/>
                  <a:pt x="0" y="655320"/>
                </a:cubicBezTo>
                <a:cubicBezTo>
                  <a:pt x="0" y="293397"/>
                  <a:pt x="293397" y="0"/>
                  <a:pt x="655320" y="0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-3416158" y="817757"/>
            <a:ext cx="9270715" cy="5222485"/>
          </a:xfrm>
          <a:prstGeom prst="rect">
            <a:avLst/>
          </a:prstGeom>
          <a:effectLst>
            <a:outerShdw blurRad="1270000" dist="1270000" dir="5400000" sx="75000" sy="75000" algn="t" rotWithShape="0">
              <a:schemeClr val="bg1">
                <a:lumMod val="50000"/>
                <a:alpha val="40000"/>
              </a:schemeClr>
            </a:outerShdw>
          </a:effectLst>
        </p:spPr>
      </p:pic>
      <p:grpSp>
        <p:nvGrpSpPr>
          <p:cNvPr id="3" name="Group 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6096000" y="817880"/>
            <a:ext cx="4705350" cy="875030"/>
            <a:chOff x="6096001" y="1235505"/>
            <a:chExt cx="4705127" cy="1578689"/>
          </a:xfrm>
        </p:grpSpPr>
        <p:sp>
          <p:nvSpPr>
            <p:cNvPr id="13" name="TextBox 12"/>
            <p:cNvSpPr txBox="1"/>
            <p:nvPr/>
          </p:nvSpPr>
          <p:spPr>
            <a:xfrm>
              <a:off x="6096001" y="1235505"/>
              <a:ext cx="4705127" cy="1386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accent5"/>
                  </a:solidFill>
                  <a:latin typeface="+mj-lt"/>
                </a:rPr>
                <a:t>小组</a:t>
              </a:r>
              <a:r>
                <a:rPr lang="zh-CN" altLang="en-US" sz="4400" b="1" dirty="0">
                  <a:solidFill>
                    <a:schemeClr val="accent5"/>
                  </a:solidFill>
                  <a:latin typeface="+mj-lt"/>
                </a:rPr>
                <a:t>分工</a:t>
              </a:r>
              <a:endParaRPr lang="zh-CN" altLang="en-US" sz="4400" b="1" dirty="0">
                <a:solidFill>
                  <a:schemeClr val="accent5"/>
                </a:solidFill>
                <a:latin typeface="+mj-lt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231197" y="2814194"/>
              <a:ext cx="603250" cy="0"/>
              <a:chOff x="7150100" y="3662052"/>
              <a:chExt cx="603250" cy="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150100" y="3662052"/>
                <a:ext cx="336550" cy="0"/>
              </a:xfrm>
              <a:prstGeom prst="line">
                <a:avLst/>
              </a:prstGeom>
              <a:ln w="63500" cap="rnd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762000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7753350" y="3662052"/>
                <a:ext cx="0" cy="0"/>
              </a:xfrm>
              <a:prstGeom prst="line">
                <a:avLst/>
              </a:prstGeom>
              <a:ln w="63500" cap="rnd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图片占位符 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/>
          <a:srcRect/>
          <a:stretch>
            <a:fillRect/>
          </a:stretch>
        </p:blipFill>
        <p:spPr/>
      </p:pic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graphicFrame>
        <p:nvGraphicFramePr>
          <p:cNvPr id="4" name="表格 3"/>
          <p:cNvGraphicFramePr/>
          <p:nvPr>
            <p:custDataLst>
              <p:tags r:id="rId4"/>
            </p:custDataLst>
          </p:nvPr>
        </p:nvGraphicFramePr>
        <p:xfrm>
          <a:off x="5415280" y="2111375"/>
          <a:ext cx="6066790" cy="3333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395"/>
                <a:gridCol w="3033395"/>
              </a:tblGrid>
              <a:tr h="6667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姓名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工作</a:t>
                      </a:r>
                      <a:endParaRPr lang="zh-CN" altLang="en-US" sz="2800"/>
                    </a:p>
                  </a:txBody>
                  <a:tcPr/>
                </a:tc>
              </a:tr>
              <a:tr h="6667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谢晓淞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DenseNet</a:t>
                      </a:r>
                      <a:r>
                        <a:rPr lang="zh-CN" altLang="en-US" sz="1800"/>
                        <a:t>模型编写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r>
                        <a:rPr lang="en-US" altLang="zh-CN" sz="1800"/>
                        <a:t>PPT</a:t>
                      </a:r>
                      <a:r>
                        <a:rPr lang="zh-CN" altLang="en-US" sz="1800"/>
                        <a:t>制作</a:t>
                      </a:r>
                      <a:endParaRPr lang="zh-CN" altLang="en-US" sz="1800"/>
                    </a:p>
                  </a:txBody>
                  <a:tcPr/>
                </a:tc>
              </a:tr>
              <a:tr h="6667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周秋斌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安卓代码</a:t>
                      </a:r>
                      <a:r>
                        <a:rPr lang="zh-CN" altLang="en-US" sz="1800"/>
                        <a:t>编写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r>
                        <a:rPr lang="en-US" altLang="zh-CN" sz="1800"/>
                        <a:t>Keras</a:t>
                      </a:r>
                      <a:r>
                        <a:rPr lang="zh-CN" altLang="en-US" sz="1800"/>
                        <a:t>模型转</a:t>
                      </a:r>
                      <a:r>
                        <a:rPr lang="en-US" altLang="zh-CN" sz="1800"/>
                        <a:t>TF</a:t>
                      </a:r>
                      <a:r>
                        <a:rPr lang="en-US" altLang="zh-CN" sz="1800"/>
                        <a:t>Lite</a:t>
                      </a:r>
                      <a:endParaRPr lang="en-US" altLang="zh-CN" sz="1800"/>
                    </a:p>
                  </a:txBody>
                  <a:tcPr/>
                </a:tc>
              </a:tr>
              <a:tr h="6667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黄雅静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Inception</a:t>
                      </a:r>
                      <a:r>
                        <a:rPr lang="zh-CN" altLang="en-US" sz="1800"/>
                        <a:t>模型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r>
                        <a:rPr lang="en-US" altLang="zh-CN" sz="1800"/>
                        <a:t>ResNet50</a:t>
                      </a:r>
                      <a:r>
                        <a:rPr lang="zh-CN" altLang="en-US" sz="1800"/>
                        <a:t>迁移学习</a:t>
                      </a:r>
                      <a:endParaRPr lang="zh-CN" altLang="en-US" sz="1800"/>
                    </a:p>
                  </a:txBody>
                  <a:tcPr/>
                </a:tc>
              </a:tr>
              <a:tr h="6667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赖慧颖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CNN</a:t>
                      </a:r>
                      <a:r>
                        <a:rPr lang="zh-CN" altLang="en-US" sz="1800"/>
                        <a:t>模型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r>
                        <a:rPr lang="en-US" altLang="zh-CN" sz="1800"/>
                        <a:t>VGG16</a:t>
                      </a:r>
                      <a:r>
                        <a:rPr lang="zh-CN" altLang="en-US" sz="1800"/>
                        <a:t>迁移</a:t>
                      </a:r>
                      <a:r>
                        <a:rPr lang="zh-CN" altLang="en-US" sz="1800"/>
                        <a:t>学习</a:t>
                      </a:r>
                      <a:endParaRPr lang="zh-CN" altLang="en-US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1" name="Freeform: Shap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flipV="1">
            <a:off x="0" y="-10053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6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6 w 12191988"/>
              <a:gd name="connsiteY47" fmla="*/ 1219199 h 5048250"/>
              <a:gd name="connsiteX48" fmla="*/ 5852156 w 12191988"/>
              <a:gd name="connsiteY48" fmla="*/ 975359 h 5048250"/>
              <a:gd name="connsiteX49" fmla="*/ 5852156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4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8" y="0"/>
                  <a:pt x="5308299" y="61408"/>
                  <a:pt x="5345316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7" y="1219199"/>
                  <a:pt x="5608316" y="1219199"/>
                </a:cubicBezTo>
                <a:cubicBezTo>
                  <a:pt x="5742984" y="1219199"/>
                  <a:pt x="5852156" y="1110027"/>
                  <a:pt x="5852156" y="975359"/>
                </a:cubicBezTo>
                <a:lnTo>
                  <a:pt x="5852156" y="243840"/>
                </a:lnTo>
                <a:cubicBezTo>
                  <a:pt x="5852156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  <a:gradFill flip="none" rotWithShape="1">
            <a:gsLst>
              <a:gs pos="0">
                <a:srgbClr val="0B0F28">
                  <a:alpha val="0"/>
                </a:srgbClr>
              </a:gs>
              <a:gs pos="40000">
                <a:schemeClr val="accent6">
                  <a:alpha val="64000"/>
                </a:schemeClr>
              </a:gs>
              <a:gs pos="100000">
                <a:schemeClr val="accent5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48920" y="1325880"/>
            <a:ext cx="11427460" cy="529780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920115" y="334010"/>
            <a:ext cx="10351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CNN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网络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 - 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调参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4820470" y="2944025"/>
            <a:ext cx="255106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 wonderful serenity </a:t>
            </a:r>
            <a:r>
              <a:rPr lang="en-US" sz="1200" dirty="0">
                <a:solidFill>
                  <a:schemeClr val="bg1"/>
                </a:solidFill>
              </a:rPr>
              <a:t>has taken possession of my entire soul, like these sweet mornings of spring which I enjoy with my whole heart. I am alone, and feel the charm of existence in this spot, which was created for the bliss of souls like mine. 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20470" y="5106306"/>
            <a:ext cx="916395" cy="268215"/>
            <a:chOff x="1545011" y="5048250"/>
            <a:chExt cx="916395" cy="268215"/>
          </a:xfrm>
        </p:grpSpPr>
        <p:sp>
          <p:nvSpPr>
            <p:cNvPr id="42" name="TextBox 41"/>
            <p:cNvSpPr txBox="1"/>
            <p:nvPr/>
          </p:nvSpPr>
          <p:spPr>
            <a:xfrm>
              <a:off x="1545011" y="5048250"/>
              <a:ext cx="817189" cy="26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More text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4561"/>
            <p:cNvSpPr/>
            <p:nvPr/>
          </p:nvSpPr>
          <p:spPr bwMode="auto">
            <a:xfrm>
              <a:off x="2317291" y="5143902"/>
              <a:ext cx="144115" cy="10445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" y="1549400"/>
            <a:ext cx="10866120" cy="454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1" name="Freeform: Shap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flipV="1">
            <a:off x="0" y="-10053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6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6 w 12191988"/>
              <a:gd name="connsiteY47" fmla="*/ 1219199 h 5048250"/>
              <a:gd name="connsiteX48" fmla="*/ 5852156 w 12191988"/>
              <a:gd name="connsiteY48" fmla="*/ 975359 h 5048250"/>
              <a:gd name="connsiteX49" fmla="*/ 5852156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4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8" y="0"/>
                  <a:pt x="5308299" y="61408"/>
                  <a:pt x="5345316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7" y="1219199"/>
                  <a:pt x="5608316" y="1219199"/>
                </a:cubicBezTo>
                <a:cubicBezTo>
                  <a:pt x="5742984" y="1219199"/>
                  <a:pt x="5852156" y="1110027"/>
                  <a:pt x="5852156" y="975359"/>
                </a:cubicBezTo>
                <a:lnTo>
                  <a:pt x="5852156" y="243840"/>
                </a:lnTo>
                <a:cubicBezTo>
                  <a:pt x="5852156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  <a:gradFill flip="none" rotWithShape="1">
            <a:gsLst>
              <a:gs pos="0">
                <a:srgbClr val="0B0F28">
                  <a:alpha val="0"/>
                </a:srgbClr>
              </a:gs>
              <a:gs pos="40000">
                <a:schemeClr val="accent6">
                  <a:alpha val="64000"/>
                </a:schemeClr>
              </a:gs>
              <a:gs pos="100000">
                <a:schemeClr val="accent5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48920" y="1325880"/>
            <a:ext cx="11427460" cy="529780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920115" y="334010"/>
            <a:ext cx="10351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VGG16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网络（迁移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学习）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4820470" y="2944025"/>
            <a:ext cx="255106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 wonderful serenity </a:t>
            </a:r>
            <a:r>
              <a:rPr lang="en-US" sz="1200" dirty="0">
                <a:solidFill>
                  <a:schemeClr val="bg1"/>
                </a:solidFill>
              </a:rPr>
              <a:t>has taken possession of my entire soul, like these sweet mornings of spring which I enjoy with my whole heart. I am alone, and feel the charm of existence in this spot, which was created for the bliss of souls like mine. 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20470" y="5106306"/>
            <a:ext cx="916395" cy="268215"/>
            <a:chOff x="1545011" y="5048250"/>
            <a:chExt cx="916395" cy="268215"/>
          </a:xfrm>
        </p:grpSpPr>
        <p:sp>
          <p:nvSpPr>
            <p:cNvPr id="42" name="TextBox 41"/>
            <p:cNvSpPr txBox="1"/>
            <p:nvPr/>
          </p:nvSpPr>
          <p:spPr>
            <a:xfrm>
              <a:off x="1545011" y="5048250"/>
              <a:ext cx="817189" cy="26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More text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4561"/>
            <p:cNvSpPr/>
            <p:nvPr/>
          </p:nvSpPr>
          <p:spPr bwMode="auto">
            <a:xfrm>
              <a:off x="2317291" y="5143902"/>
              <a:ext cx="144115" cy="10445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" y="1549400"/>
            <a:ext cx="10457180" cy="4520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1" name="Freeform: Shap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flipV="1">
            <a:off x="0" y="-10053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6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6 w 12191988"/>
              <a:gd name="connsiteY47" fmla="*/ 1219199 h 5048250"/>
              <a:gd name="connsiteX48" fmla="*/ 5852156 w 12191988"/>
              <a:gd name="connsiteY48" fmla="*/ 975359 h 5048250"/>
              <a:gd name="connsiteX49" fmla="*/ 5852156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4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8" y="0"/>
                  <a:pt x="5308299" y="61408"/>
                  <a:pt x="5345316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7" y="1219199"/>
                  <a:pt x="5608316" y="1219199"/>
                </a:cubicBezTo>
                <a:cubicBezTo>
                  <a:pt x="5742984" y="1219199"/>
                  <a:pt x="5852156" y="1110027"/>
                  <a:pt x="5852156" y="975359"/>
                </a:cubicBezTo>
                <a:lnTo>
                  <a:pt x="5852156" y="243840"/>
                </a:lnTo>
                <a:cubicBezTo>
                  <a:pt x="5852156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  <a:gradFill flip="none" rotWithShape="1">
            <a:gsLst>
              <a:gs pos="0">
                <a:srgbClr val="0B0F28">
                  <a:alpha val="0"/>
                </a:srgbClr>
              </a:gs>
              <a:gs pos="40000">
                <a:schemeClr val="accent6">
                  <a:alpha val="64000"/>
                </a:schemeClr>
              </a:gs>
              <a:gs pos="100000">
                <a:schemeClr val="accent5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48920" y="1325880"/>
            <a:ext cx="11427460" cy="529780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920115" y="334010"/>
            <a:ext cx="10351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安卓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数据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采集与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处理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4820470" y="2944025"/>
            <a:ext cx="255106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 wonderful serenity </a:t>
            </a:r>
            <a:r>
              <a:rPr lang="en-US" sz="1200" dirty="0">
                <a:solidFill>
                  <a:schemeClr val="bg1"/>
                </a:solidFill>
              </a:rPr>
              <a:t>has taken possession of my entire soul, like these sweet mornings of spring which I enjoy with my whole heart. I am alone, and feel the charm of existence in this spot, which was created for the bliss of souls like mine. 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20470" y="5106306"/>
            <a:ext cx="916395" cy="268215"/>
            <a:chOff x="1545011" y="5048250"/>
            <a:chExt cx="916395" cy="268215"/>
          </a:xfrm>
        </p:grpSpPr>
        <p:sp>
          <p:nvSpPr>
            <p:cNvPr id="42" name="TextBox 41"/>
            <p:cNvSpPr txBox="1"/>
            <p:nvPr/>
          </p:nvSpPr>
          <p:spPr>
            <a:xfrm>
              <a:off x="1545011" y="5048250"/>
              <a:ext cx="817189" cy="26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More text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4561"/>
            <p:cNvSpPr/>
            <p:nvPr/>
          </p:nvSpPr>
          <p:spPr bwMode="auto">
            <a:xfrm>
              <a:off x="2317291" y="5143902"/>
              <a:ext cx="144115" cy="10445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1419225"/>
            <a:ext cx="6677025" cy="5362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445" y="5201920"/>
            <a:ext cx="5899785" cy="1351915"/>
          </a:xfrm>
          <a:prstGeom prst="rect">
            <a:avLst/>
          </a:prstGeom>
        </p:spPr>
      </p:pic>
      <p:sp>
        <p:nvSpPr>
          <p:cNvPr id="12" name="直角上箭头 11"/>
          <p:cNvSpPr/>
          <p:nvPr/>
        </p:nvSpPr>
        <p:spPr>
          <a:xfrm rot="16200000">
            <a:off x="7363460" y="2665095"/>
            <a:ext cx="2152650" cy="2421255"/>
          </a:xfrm>
          <a:prstGeom prst="bentUpArrow">
            <a:avLst>
              <a:gd name="adj1" fmla="val 15678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245475" y="1932940"/>
            <a:ext cx="2171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相机采集</a:t>
            </a:r>
            <a:r>
              <a:rPr lang="zh-CN" altLang="en-US"/>
              <a:t>数据</a:t>
            </a:r>
            <a:endParaRPr lang="zh-CN" altLang="en-US"/>
          </a:p>
          <a:p>
            <a:r>
              <a:rPr lang="zh-CN" altLang="en-US"/>
              <a:t>使用第三方库</a:t>
            </a:r>
            <a:r>
              <a:rPr lang="zh-CN" altLang="en-US"/>
              <a:t>裁剪</a:t>
            </a:r>
            <a:endParaRPr lang="zh-CN" altLang="en-US"/>
          </a:p>
          <a:p>
            <a:r>
              <a:rPr lang="zh-CN" altLang="en-US"/>
              <a:t>转化为四维</a:t>
            </a:r>
            <a:r>
              <a:rPr lang="zh-CN" altLang="en-US"/>
              <a:t>数组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11" name="Freeform: Shape 1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 flipV="1">
            <a:off x="0" y="-10053"/>
            <a:ext cx="12191988" cy="5048250"/>
          </a:xfrm>
          <a:custGeom>
            <a:avLst/>
            <a:gdLst>
              <a:gd name="connsiteX0" fmla="*/ 243840 w 12191988"/>
              <a:gd name="connsiteY0" fmla="*/ 0 h 5048250"/>
              <a:gd name="connsiteX1" fmla="*/ 468518 w 12191988"/>
              <a:gd name="connsiteY1" fmla="*/ 148926 h 5048250"/>
              <a:gd name="connsiteX2" fmla="*/ 487676 w 12191988"/>
              <a:gd name="connsiteY2" fmla="*/ 243819 h 5048250"/>
              <a:gd name="connsiteX3" fmla="*/ 487676 w 12191988"/>
              <a:gd name="connsiteY3" fmla="*/ 1127758 h 5048250"/>
              <a:gd name="connsiteX4" fmla="*/ 731516 w 12191988"/>
              <a:gd name="connsiteY4" fmla="*/ 1371598 h 5048250"/>
              <a:gd name="connsiteX5" fmla="*/ 975356 w 12191988"/>
              <a:gd name="connsiteY5" fmla="*/ 1127758 h 5048250"/>
              <a:gd name="connsiteX6" fmla="*/ 975356 w 12191988"/>
              <a:gd name="connsiteY6" fmla="*/ 243819 h 5048250"/>
              <a:gd name="connsiteX7" fmla="*/ 975360 w 12191988"/>
              <a:gd name="connsiteY7" fmla="*/ 243839 h 5048250"/>
              <a:gd name="connsiteX8" fmla="*/ 994522 w 12191988"/>
              <a:gd name="connsiteY8" fmla="*/ 148926 h 5048250"/>
              <a:gd name="connsiteX9" fmla="*/ 1219200 w 12191988"/>
              <a:gd name="connsiteY9" fmla="*/ 0 h 5048250"/>
              <a:gd name="connsiteX10" fmla="*/ 1443877 w 12191988"/>
              <a:gd name="connsiteY10" fmla="*/ 148926 h 5048250"/>
              <a:gd name="connsiteX11" fmla="*/ 1463036 w 12191988"/>
              <a:gd name="connsiteY11" fmla="*/ 243822 h 5048250"/>
              <a:gd name="connsiteX12" fmla="*/ 1463036 w 12191988"/>
              <a:gd name="connsiteY12" fmla="*/ 718185 h 5048250"/>
              <a:gd name="connsiteX13" fmla="*/ 1706876 w 12191988"/>
              <a:gd name="connsiteY13" fmla="*/ 962023 h 5048250"/>
              <a:gd name="connsiteX14" fmla="*/ 1950716 w 12191988"/>
              <a:gd name="connsiteY14" fmla="*/ 718185 h 5048250"/>
              <a:gd name="connsiteX15" fmla="*/ 1950716 w 12191988"/>
              <a:gd name="connsiteY15" fmla="*/ 243823 h 5048250"/>
              <a:gd name="connsiteX16" fmla="*/ 1950719 w 12191988"/>
              <a:gd name="connsiteY16" fmla="*/ 243839 h 5048250"/>
              <a:gd name="connsiteX17" fmla="*/ 1969881 w 12191988"/>
              <a:gd name="connsiteY17" fmla="*/ 148926 h 5048250"/>
              <a:gd name="connsiteX18" fmla="*/ 2194561 w 12191988"/>
              <a:gd name="connsiteY18" fmla="*/ 0 h 5048250"/>
              <a:gd name="connsiteX19" fmla="*/ 2419239 w 12191988"/>
              <a:gd name="connsiteY19" fmla="*/ 148926 h 5048250"/>
              <a:gd name="connsiteX20" fmla="*/ 2438396 w 12191988"/>
              <a:gd name="connsiteY20" fmla="*/ 243817 h 5048250"/>
              <a:gd name="connsiteX21" fmla="*/ 2438396 w 12191988"/>
              <a:gd name="connsiteY21" fmla="*/ 1356358 h 5048250"/>
              <a:gd name="connsiteX22" fmla="*/ 2682236 w 12191988"/>
              <a:gd name="connsiteY22" fmla="*/ 1600199 h 5048250"/>
              <a:gd name="connsiteX23" fmla="*/ 2926076 w 12191988"/>
              <a:gd name="connsiteY23" fmla="*/ 1356358 h 5048250"/>
              <a:gd name="connsiteX24" fmla="*/ 2926076 w 12191988"/>
              <a:gd name="connsiteY24" fmla="*/ 243816 h 5048250"/>
              <a:gd name="connsiteX25" fmla="*/ 2926081 w 12191988"/>
              <a:gd name="connsiteY25" fmla="*/ 243839 h 5048250"/>
              <a:gd name="connsiteX26" fmla="*/ 2945242 w 12191988"/>
              <a:gd name="connsiteY26" fmla="*/ 148926 h 5048250"/>
              <a:gd name="connsiteX27" fmla="*/ 3169919 w 12191988"/>
              <a:gd name="connsiteY27" fmla="*/ 0 h 5048250"/>
              <a:gd name="connsiteX28" fmla="*/ 3394599 w 12191988"/>
              <a:gd name="connsiteY28" fmla="*/ 148926 h 5048250"/>
              <a:gd name="connsiteX29" fmla="*/ 3413756 w 12191988"/>
              <a:gd name="connsiteY29" fmla="*/ 243820 h 5048250"/>
              <a:gd name="connsiteX30" fmla="*/ 3413756 w 12191988"/>
              <a:gd name="connsiteY30" fmla="*/ 546735 h 5048250"/>
              <a:gd name="connsiteX31" fmla="*/ 3657596 w 12191988"/>
              <a:gd name="connsiteY31" fmla="*/ 790575 h 5048250"/>
              <a:gd name="connsiteX32" fmla="*/ 3901436 w 12191988"/>
              <a:gd name="connsiteY32" fmla="*/ 546735 h 5048250"/>
              <a:gd name="connsiteX33" fmla="*/ 3901436 w 12191988"/>
              <a:gd name="connsiteY33" fmla="*/ 243821 h 5048250"/>
              <a:gd name="connsiteX34" fmla="*/ 3901439 w 12191988"/>
              <a:gd name="connsiteY34" fmla="*/ 243839 h 5048250"/>
              <a:gd name="connsiteX35" fmla="*/ 3920601 w 12191988"/>
              <a:gd name="connsiteY35" fmla="*/ 148926 h 5048250"/>
              <a:gd name="connsiteX36" fmla="*/ 4145279 w 12191988"/>
              <a:gd name="connsiteY36" fmla="*/ 0 h 5048250"/>
              <a:gd name="connsiteX37" fmla="*/ 4389116 w 12191988"/>
              <a:gd name="connsiteY37" fmla="*/ 243840 h 5048250"/>
              <a:gd name="connsiteX38" fmla="*/ 4389116 w 12191988"/>
              <a:gd name="connsiteY38" fmla="*/ 1908808 h 5048250"/>
              <a:gd name="connsiteX39" fmla="*/ 4632955 w 12191988"/>
              <a:gd name="connsiteY39" fmla="*/ 2152648 h 5048250"/>
              <a:gd name="connsiteX40" fmla="*/ 4876795 w 12191988"/>
              <a:gd name="connsiteY40" fmla="*/ 1908808 h 5048250"/>
              <a:gd name="connsiteX41" fmla="*/ 4876795 w 12191988"/>
              <a:gd name="connsiteY41" fmla="*/ 243829 h 5048250"/>
              <a:gd name="connsiteX42" fmla="*/ 4876797 w 12191988"/>
              <a:gd name="connsiteY42" fmla="*/ 243840 h 5048250"/>
              <a:gd name="connsiteX43" fmla="*/ 5120638 w 12191988"/>
              <a:gd name="connsiteY43" fmla="*/ 0 h 5048250"/>
              <a:gd name="connsiteX44" fmla="*/ 5345316 w 12191988"/>
              <a:gd name="connsiteY44" fmla="*/ 148926 h 5048250"/>
              <a:gd name="connsiteX45" fmla="*/ 5364474 w 12191988"/>
              <a:gd name="connsiteY45" fmla="*/ 243825 h 5048250"/>
              <a:gd name="connsiteX46" fmla="*/ 5364474 w 12191988"/>
              <a:gd name="connsiteY46" fmla="*/ 975359 h 5048250"/>
              <a:gd name="connsiteX47" fmla="*/ 5608316 w 12191988"/>
              <a:gd name="connsiteY47" fmla="*/ 1219199 h 5048250"/>
              <a:gd name="connsiteX48" fmla="*/ 5852156 w 12191988"/>
              <a:gd name="connsiteY48" fmla="*/ 975359 h 5048250"/>
              <a:gd name="connsiteX49" fmla="*/ 5852156 w 12191988"/>
              <a:gd name="connsiteY49" fmla="*/ 243840 h 5048250"/>
              <a:gd name="connsiteX50" fmla="*/ 6095996 w 12191988"/>
              <a:gd name="connsiteY50" fmla="*/ 0 h 5048250"/>
              <a:gd name="connsiteX51" fmla="*/ 6339834 w 12191988"/>
              <a:gd name="connsiteY51" fmla="*/ 243840 h 5048250"/>
              <a:gd name="connsiteX52" fmla="*/ 6339834 w 12191988"/>
              <a:gd name="connsiteY52" fmla="*/ 1604009 h 5048250"/>
              <a:gd name="connsiteX53" fmla="*/ 6583674 w 12191988"/>
              <a:gd name="connsiteY53" fmla="*/ 1847849 h 5048250"/>
              <a:gd name="connsiteX54" fmla="*/ 6827514 w 12191988"/>
              <a:gd name="connsiteY54" fmla="*/ 1604009 h 5048250"/>
              <a:gd name="connsiteX55" fmla="*/ 6827514 w 12191988"/>
              <a:gd name="connsiteY55" fmla="*/ 243840 h 5048250"/>
              <a:gd name="connsiteX56" fmla="*/ 7071354 w 12191988"/>
              <a:gd name="connsiteY56" fmla="*/ 0 h 5048250"/>
              <a:gd name="connsiteX57" fmla="*/ 7315194 w 12191988"/>
              <a:gd name="connsiteY57" fmla="*/ 243840 h 5048250"/>
              <a:gd name="connsiteX58" fmla="*/ 7315194 w 12191988"/>
              <a:gd name="connsiteY58" fmla="*/ 441960 h 5048250"/>
              <a:gd name="connsiteX59" fmla="*/ 7559034 w 12191988"/>
              <a:gd name="connsiteY59" fmla="*/ 685800 h 5048250"/>
              <a:gd name="connsiteX60" fmla="*/ 7802874 w 12191988"/>
              <a:gd name="connsiteY60" fmla="*/ 441960 h 5048250"/>
              <a:gd name="connsiteX61" fmla="*/ 7802874 w 12191988"/>
              <a:gd name="connsiteY61" fmla="*/ 243840 h 5048250"/>
              <a:gd name="connsiteX62" fmla="*/ 8046714 w 12191988"/>
              <a:gd name="connsiteY62" fmla="*/ 0 h 5048250"/>
              <a:gd name="connsiteX63" fmla="*/ 8290554 w 12191988"/>
              <a:gd name="connsiteY63" fmla="*/ 243840 h 5048250"/>
              <a:gd name="connsiteX64" fmla="*/ 8290554 w 12191988"/>
              <a:gd name="connsiteY64" fmla="*/ 1127759 h 5048250"/>
              <a:gd name="connsiteX65" fmla="*/ 8534394 w 12191988"/>
              <a:gd name="connsiteY65" fmla="*/ 1371599 h 5048250"/>
              <a:gd name="connsiteX66" fmla="*/ 8778234 w 12191988"/>
              <a:gd name="connsiteY66" fmla="*/ 1127759 h 5048250"/>
              <a:gd name="connsiteX67" fmla="*/ 8778234 w 12191988"/>
              <a:gd name="connsiteY67" fmla="*/ 243840 h 5048250"/>
              <a:gd name="connsiteX68" fmla="*/ 9022074 w 12191988"/>
              <a:gd name="connsiteY68" fmla="*/ 0 h 5048250"/>
              <a:gd name="connsiteX69" fmla="*/ 9265914 w 12191988"/>
              <a:gd name="connsiteY69" fmla="*/ 243840 h 5048250"/>
              <a:gd name="connsiteX70" fmla="*/ 9265914 w 12191988"/>
              <a:gd name="connsiteY70" fmla="*/ 718185 h 5048250"/>
              <a:gd name="connsiteX71" fmla="*/ 9509754 w 12191988"/>
              <a:gd name="connsiteY71" fmla="*/ 962025 h 5048250"/>
              <a:gd name="connsiteX72" fmla="*/ 9753594 w 12191988"/>
              <a:gd name="connsiteY72" fmla="*/ 718185 h 5048250"/>
              <a:gd name="connsiteX73" fmla="*/ 9753594 w 12191988"/>
              <a:gd name="connsiteY73" fmla="*/ 243840 h 5048250"/>
              <a:gd name="connsiteX74" fmla="*/ 9997434 w 12191988"/>
              <a:gd name="connsiteY74" fmla="*/ 0 h 5048250"/>
              <a:gd name="connsiteX75" fmla="*/ 10241274 w 12191988"/>
              <a:gd name="connsiteY75" fmla="*/ 243840 h 5048250"/>
              <a:gd name="connsiteX76" fmla="*/ 10241274 w 12191988"/>
              <a:gd name="connsiteY76" fmla="*/ 1908810 h 5048250"/>
              <a:gd name="connsiteX77" fmla="*/ 10485114 w 12191988"/>
              <a:gd name="connsiteY77" fmla="*/ 2152650 h 5048250"/>
              <a:gd name="connsiteX78" fmla="*/ 10728954 w 12191988"/>
              <a:gd name="connsiteY78" fmla="*/ 1908810 h 5048250"/>
              <a:gd name="connsiteX79" fmla="*/ 10728954 w 12191988"/>
              <a:gd name="connsiteY79" fmla="*/ 243840 h 5048250"/>
              <a:gd name="connsiteX80" fmla="*/ 10972794 w 12191988"/>
              <a:gd name="connsiteY80" fmla="*/ 0 h 5048250"/>
              <a:gd name="connsiteX81" fmla="*/ 11216634 w 12191988"/>
              <a:gd name="connsiteY81" fmla="*/ 243840 h 5048250"/>
              <a:gd name="connsiteX82" fmla="*/ 11216634 w 12191988"/>
              <a:gd name="connsiteY82" fmla="*/ 975360 h 5048250"/>
              <a:gd name="connsiteX83" fmla="*/ 11460474 w 12191988"/>
              <a:gd name="connsiteY83" fmla="*/ 1219200 h 5048250"/>
              <a:gd name="connsiteX84" fmla="*/ 11704314 w 12191988"/>
              <a:gd name="connsiteY84" fmla="*/ 975360 h 5048250"/>
              <a:gd name="connsiteX85" fmla="*/ 11704314 w 12191988"/>
              <a:gd name="connsiteY85" fmla="*/ 243840 h 5048250"/>
              <a:gd name="connsiteX86" fmla="*/ 11948154 w 12191988"/>
              <a:gd name="connsiteY86" fmla="*/ 0 h 5048250"/>
              <a:gd name="connsiteX87" fmla="*/ 12172832 w 12191988"/>
              <a:gd name="connsiteY87" fmla="*/ 148926 h 5048250"/>
              <a:gd name="connsiteX88" fmla="*/ 12191988 w 12191988"/>
              <a:gd name="connsiteY88" fmla="*/ 243810 h 5048250"/>
              <a:gd name="connsiteX89" fmla="*/ 12191988 w 12191988"/>
              <a:gd name="connsiteY89" fmla="*/ 5048250 h 5048250"/>
              <a:gd name="connsiteX90" fmla="*/ 0 w 12191988"/>
              <a:gd name="connsiteY90" fmla="*/ 5048250 h 5048250"/>
              <a:gd name="connsiteX91" fmla="*/ 0 w 12191988"/>
              <a:gd name="connsiteY91" fmla="*/ 243840 h 5048250"/>
              <a:gd name="connsiteX92" fmla="*/ 243840 w 12191988"/>
              <a:gd name="connsiteY92" fmla="*/ 0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2191988" h="5048250">
                <a:moveTo>
                  <a:pt x="243840" y="0"/>
                </a:moveTo>
                <a:cubicBezTo>
                  <a:pt x="344842" y="0"/>
                  <a:pt x="431501" y="61408"/>
                  <a:pt x="468518" y="148926"/>
                </a:cubicBezTo>
                <a:lnTo>
                  <a:pt x="487676" y="243819"/>
                </a:lnTo>
                <a:lnTo>
                  <a:pt x="487676" y="1127758"/>
                </a:lnTo>
                <a:cubicBezTo>
                  <a:pt x="487676" y="1262427"/>
                  <a:pt x="596847" y="1371598"/>
                  <a:pt x="731516" y="1371598"/>
                </a:cubicBezTo>
                <a:cubicBezTo>
                  <a:pt x="866185" y="1371598"/>
                  <a:pt x="975356" y="1262427"/>
                  <a:pt x="975356" y="1127758"/>
                </a:cubicBezTo>
                <a:lnTo>
                  <a:pt x="975356" y="243819"/>
                </a:lnTo>
                <a:lnTo>
                  <a:pt x="975360" y="243839"/>
                </a:lnTo>
                <a:lnTo>
                  <a:pt x="994522" y="148926"/>
                </a:lnTo>
                <a:cubicBezTo>
                  <a:pt x="1031539" y="61408"/>
                  <a:pt x="1118198" y="0"/>
                  <a:pt x="1219200" y="0"/>
                </a:cubicBezTo>
                <a:cubicBezTo>
                  <a:pt x="1320201" y="0"/>
                  <a:pt x="1406860" y="61408"/>
                  <a:pt x="1443877" y="148926"/>
                </a:cubicBezTo>
                <a:lnTo>
                  <a:pt x="1463036" y="243822"/>
                </a:lnTo>
                <a:lnTo>
                  <a:pt x="1463036" y="718185"/>
                </a:lnTo>
                <a:cubicBezTo>
                  <a:pt x="1463036" y="852854"/>
                  <a:pt x="1572207" y="962023"/>
                  <a:pt x="1706876" y="962023"/>
                </a:cubicBezTo>
                <a:cubicBezTo>
                  <a:pt x="1841545" y="962023"/>
                  <a:pt x="1950716" y="852854"/>
                  <a:pt x="1950716" y="718185"/>
                </a:cubicBezTo>
                <a:lnTo>
                  <a:pt x="1950716" y="243823"/>
                </a:lnTo>
                <a:lnTo>
                  <a:pt x="1950719" y="243839"/>
                </a:lnTo>
                <a:lnTo>
                  <a:pt x="1969881" y="148926"/>
                </a:lnTo>
                <a:cubicBezTo>
                  <a:pt x="2006898" y="61408"/>
                  <a:pt x="2093557" y="0"/>
                  <a:pt x="2194561" y="0"/>
                </a:cubicBezTo>
                <a:cubicBezTo>
                  <a:pt x="2295563" y="0"/>
                  <a:pt x="2382222" y="61408"/>
                  <a:pt x="2419239" y="148926"/>
                </a:cubicBezTo>
                <a:lnTo>
                  <a:pt x="2438396" y="243817"/>
                </a:lnTo>
                <a:lnTo>
                  <a:pt x="2438396" y="1356358"/>
                </a:lnTo>
                <a:cubicBezTo>
                  <a:pt x="2438396" y="1491028"/>
                  <a:pt x="2547567" y="1600199"/>
                  <a:pt x="2682236" y="1600199"/>
                </a:cubicBezTo>
                <a:cubicBezTo>
                  <a:pt x="2816905" y="1600199"/>
                  <a:pt x="2926076" y="1491028"/>
                  <a:pt x="2926076" y="1356358"/>
                </a:cubicBezTo>
                <a:lnTo>
                  <a:pt x="2926076" y="243816"/>
                </a:lnTo>
                <a:lnTo>
                  <a:pt x="2926081" y="243839"/>
                </a:lnTo>
                <a:lnTo>
                  <a:pt x="2945242" y="148926"/>
                </a:lnTo>
                <a:cubicBezTo>
                  <a:pt x="2982258" y="61408"/>
                  <a:pt x="3068918" y="0"/>
                  <a:pt x="3169919" y="0"/>
                </a:cubicBezTo>
                <a:cubicBezTo>
                  <a:pt x="3270922" y="0"/>
                  <a:pt x="3357581" y="61408"/>
                  <a:pt x="3394599" y="148926"/>
                </a:cubicBezTo>
                <a:lnTo>
                  <a:pt x="3413756" y="243820"/>
                </a:lnTo>
                <a:lnTo>
                  <a:pt x="3413756" y="546735"/>
                </a:lnTo>
                <a:cubicBezTo>
                  <a:pt x="3413756" y="681404"/>
                  <a:pt x="3522927" y="790575"/>
                  <a:pt x="3657596" y="790575"/>
                </a:cubicBezTo>
                <a:cubicBezTo>
                  <a:pt x="3792264" y="790575"/>
                  <a:pt x="3901436" y="681404"/>
                  <a:pt x="3901436" y="546735"/>
                </a:cubicBezTo>
                <a:lnTo>
                  <a:pt x="3901436" y="243821"/>
                </a:lnTo>
                <a:lnTo>
                  <a:pt x="3901439" y="243839"/>
                </a:lnTo>
                <a:lnTo>
                  <a:pt x="3920601" y="148926"/>
                </a:lnTo>
                <a:cubicBezTo>
                  <a:pt x="3957618" y="61408"/>
                  <a:pt x="4044277" y="0"/>
                  <a:pt x="4145279" y="0"/>
                </a:cubicBezTo>
                <a:cubicBezTo>
                  <a:pt x="4279944" y="0"/>
                  <a:pt x="4389116" y="109171"/>
                  <a:pt x="4389116" y="243840"/>
                </a:cubicBezTo>
                <a:lnTo>
                  <a:pt x="4389116" y="1908808"/>
                </a:lnTo>
                <a:cubicBezTo>
                  <a:pt x="4389116" y="2043477"/>
                  <a:pt x="4498286" y="2152648"/>
                  <a:pt x="4632955" y="2152648"/>
                </a:cubicBezTo>
                <a:cubicBezTo>
                  <a:pt x="4767623" y="2152648"/>
                  <a:pt x="4876795" y="2043477"/>
                  <a:pt x="4876795" y="1908808"/>
                </a:cubicBezTo>
                <a:lnTo>
                  <a:pt x="4876795" y="243829"/>
                </a:lnTo>
                <a:lnTo>
                  <a:pt x="4876797" y="243840"/>
                </a:lnTo>
                <a:cubicBezTo>
                  <a:pt x="4876797" y="109171"/>
                  <a:pt x="4985968" y="0"/>
                  <a:pt x="5120638" y="0"/>
                </a:cubicBezTo>
                <a:cubicBezTo>
                  <a:pt x="5221638" y="0"/>
                  <a:pt x="5308299" y="61408"/>
                  <a:pt x="5345316" y="148926"/>
                </a:cubicBezTo>
                <a:lnTo>
                  <a:pt x="5364474" y="243825"/>
                </a:lnTo>
                <a:lnTo>
                  <a:pt x="5364474" y="975359"/>
                </a:lnTo>
                <a:cubicBezTo>
                  <a:pt x="5364474" y="1110027"/>
                  <a:pt x="5473647" y="1219199"/>
                  <a:pt x="5608316" y="1219199"/>
                </a:cubicBezTo>
                <a:cubicBezTo>
                  <a:pt x="5742984" y="1219199"/>
                  <a:pt x="5852156" y="1110027"/>
                  <a:pt x="5852156" y="975359"/>
                </a:cubicBezTo>
                <a:lnTo>
                  <a:pt x="5852156" y="243840"/>
                </a:lnTo>
                <a:cubicBezTo>
                  <a:pt x="5852156" y="109171"/>
                  <a:pt x="5961326" y="0"/>
                  <a:pt x="6095996" y="0"/>
                </a:cubicBezTo>
                <a:cubicBezTo>
                  <a:pt x="6230663" y="0"/>
                  <a:pt x="6339834" y="109171"/>
                  <a:pt x="6339834" y="243840"/>
                </a:cubicBezTo>
                <a:lnTo>
                  <a:pt x="6339834" y="1604009"/>
                </a:lnTo>
                <a:cubicBezTo>
                  <a:pt x="6339834" y="1738678"/>
                  <a:pt x="6449005" y="1847849"/>
                  <a:pt x="6583674" y="1847849"/>
                </a:cubicBezTo>
                <a:cubicBezTo>
                  <a:pt x="6718343" y="1847849"/>
                  <a:pt x="6827514" y="1738678"/>
                  <a:pt x="6827514" y="1604009"/>
                </a:cubicBezTo>
                <a:lnTo>
                  <a:pt x="6827514" y="243840"/>
                </a:lnTo>
                <a:cubicBezTo>
                  <a:pt x="6827514" y="109171"/>
                  <a:pt x="6936685" y="0"/>
                  <a:pt x="7071354" y="0"/>
                </a:cubicBezTo>
                <a:cubicBezTo>
                  <a:pt x="7206023" y="0"/>
                  <a:pt x="7315194" y="109171"/>
                  <a:pt x="7315194" y="243840"/>
                </a:cubicBezTo>
                <a:lnTo>
                  <a:pt x="7315194" y="441960"/>
                </a:lnTo>
                <a:cubicBezTo>
                  <a:pt x="7315194" y="576629"/>
                  <a:pt x="7424365" y="685800"/>
                  <a:pt x="7559034" y="685800"/>
                </a:cubicBezTo>
                <a:cubicBezTo>
                  <a:pt x="7693703" y="685800"/>
                  <a:pt x="7802874" y="576629"/>
                  <a:pt x="7802874" y="441960"/>
                </a:cubicBezTo>
                <a:lnTo>
                  <a:pt x="7802874" y="243840"/>
                </a:lnTo>
                <a:cubicBezTo>
                  <a:pt x="7802874" y="109171"/>
                  <a:pt x="7912045" y="0"/>
                  <a:pt x="8046714" y="0"/>
                </a:cubicBezTo>
                <a:cubicBezTo>
                  <a:pt x="8181383" y="0"/>
                  <a:pt x="8290554" y="109171"/>
                  <a:pt x="8290554" y="243840"/>
                </a:cubicBezTo>
                <a:lnTo>
                  <a:pt x="8290554" y="1127759"/>
                </a:lnTo>
                <a:cubicBezTo>
                  <a:pt x="8290554" y="1262428"/>
                  <a:pt x="8399725" y="1371599"/>
                  <a:pt x="8534394" y="1371599"/>
                </a:cubicBezTo>
                <a:cubicBezTo>
                  <a:pt x="8669063" y="1371599"/>
                  <a:pt x="8778234" y="1262428"/>
                  <a:pt x="8778234" y="1127759"/>
                </a:cubicBezTo>
                <a:lnTo>
                  <a:pt x="8778234" y="243840"/>
                </a:lnTo>
                <a:cubicBezTo>
                  <a:pt x="8778234" y="109171"/>
                  <a:pt x="8887405" y="0"/>
                  <a:pt x="9022074" y="0"/>
                </a:cubicBezTo>
                <a:cubicBezTo>
                  <a:pt x="9156743" y="0"/>
                  <a:pt x="9265914" y="109171"/>
                  <a:pt x="9265914" y="243840"/>
                </a:cubicBezTo>
                <a:lnTo>
                  <a:pt x="9265914" y="718185"/>
                </a:lnTo>
                <a:cubicBezTo>
                  <a:pt x="9265914" y="852854"/>
                  <a:pt x="9375085" y="962025"/>
                  <a:pt x="9509754" y="962025"/>
                </a:cubicBezTo>
                <a:cubicBezTo>
                  <a:pt x="9644423" y="962025"/>
                  <a:pt x="9753594" y="852854"/>
                  <a:pt x="9753594" y="718185"/>
                </a:cubicBezTo>
                <a:lnTo>
                  <a:pt x="9753594" y="243840"/>
                </a:lnTo>
                <a:cubicBezTo>
                  <a:pt x="9753594" y="109171"/>
                  <a:pt x="9862765" y="0"/>
                  <a:pt x="9997434" y="0"/>
                </a:cubicBezTo>
                <a:cubicBezTo>
                  <a:pt x="10132103" y="0"/>
                  <a:pt x="10241274" y="109171"/>
                  <a:pt x="10241274" y="243840"/>
                </a:cubicBezTo>
                <a:lnTo>
                  <a:pt x="10241274" y="1908810"/>
                </a:lnTo>
                <a:cubicBezTo>
                  <a:pt x="10241274" y="2043478"/>
                  <a:pt x="10350445" y="2152650"/>
                  <a:pt x="10485114" y="2152650"/>
                </a:cubicBezTo>
                <a:cubicBezTo>
                  <a:pt x="10619783" y="2152650"/>
                  <a:pt x="10728954" y="2043478"/>
                  <a:pt x="10728954" y="1908810"/>
                </a:cubicBezTo>
                <a:lnTo>
                  <a:pt x="10728954" y="243840"/>
                </a:lnTo>
                <a:cubicBezTo>
                  <a:pt x="10728954" y="109171"/>
                  <a:pt x="10838125" y="0"/>
                  <a:pt x="10972794" y="0"/>
                </a:cubicBezTo>
                <a:cubicBezTo>
                  <a:pt x="11107463" y="0"/>
                  <a:pt x="11216634" y="109171"/>
                  <a:pt x="11216634" y="243840"/>
                </a:cubicBezTo>
                <a:lnTo>
                  <a:pt x="11216634" y="975360"/>
                </a:lnTo>
                <a:cubicBezTo>
                  <a:pt x="11216634" y="1110029"/>
                  <a:pt x="11325805" y="1219200"/>
                  <a:pt x="11460474" y="1219200"/>
                </a:cubicBezTo>
                <a:cubicBezTo>
                  <a:pt x="11595143" y="1219200"/>
                  <a:pt x="11704314" y="1110029"/>
                  <a:pt x="11704314" y="975360"/>
                </a:cubicBezTo>
                <a:lnTo>
                  <a:pt x="11704314" y="243840"/>
                </a:lnTo>
                <a:cubicBezTo>
                  <a:pt x="11704314" y="109171"/>
                  <a:pt x="11813485" y="0"/>
                  <a:pt x="11948154" y="0"/>
                </a:cubicBezTo>
                <a:cubicBezTo>
                  <a:pt x="12049156" y="0"/>
                  <a:pt x="12135815" y="61408"/>
                  <a:pt x="12172832" y="148926"/>
                </a:cubicBezTo>
                <a:lnTo>
                  <a:pt x="12191988" y="243810"/>
                </a:lnTo>
                <a:lnTo>
                  <a:pt x="12191988" y="5048250"/>
                </a:lnTo>
                <a:lnTo>
                  <a:pt x="0" y="5048250"/>
                </a:lnTo>
                <a:lnTo>
                  <a:pt x="0" y="243840"/>
                </a:lnTo>
                <a:cubicBezTo>
                  <a:pt x="0" y="109171"/>
                  <a:pt x="109171" y="0"/>
                  <a:pt x="243840" y="0"/>
                </a:cubicBezTo>
                <a:close/>
              </a:path>
            </a:pathLst>
          </a:custGeom>
          <a:gradFill flip="none" rotWithShape="1">
            <a:gsLst>
              <a:gs pos="0">
                <a:srgbClr val="0B0F28">
                  <a:alpha val="0"/>
                </a:srgbClr>
              </a:gs>
              <a:gs pos="40000">
                <a:schemeClr val="accent6">
                  <a:alpha val="64000"/>
                </a:schemeClr>
              </a:gs>
              <a:gs pos="100000">
                <a:schemeClr val="accent5">
                  <a:alpha val="9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248920" y="1325880"/>
            <a:ext cx="11427460" cy="5297805"/>
          </a:xfrm>
          <a:prstGeom prst="roundRect">
            <a:avLst>
              <a:gd name="adj" fmla="val 3550"/>
            </a:avLst>
          </a:prstGeom>
          <a:solidFill>
            <a:schemeClr val="bg1"/>
          </a:solidFill>
          <a:ln>
            <a:noFill/>
          </a:ln>
          <a:effectLst>
            <a:outerShdw blurRad="1270000" dist="647700" dir="2700000" sx="89000" sy="89000" algn="tl" rotWithShape="0">
              <a:schemeClr val="tx1"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5794375" y="1325704"/>
            <a:ext cx="603250" cy="0"/>
            <a:chOff x="7150100" y="3662052"/>
            <a:chExt cx="603250" cy="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150100" y="3662052"/>
              <a:ext cx="336550" cy="0"/>
            </a:xfrm>
            <a:prstGeom prst="line">
              <a:avLst/>
            </a:prstGeom>
            <a:ln w="63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000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753350" y="3662052"/>
              <a:ext cx="0" cy="0"/>
            </a:xfrm>
            <a:prstGeom prst="line">
              <a:avLst/>
            </a:prstGeom>
            <a:ln w="63500" cap="rnd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920115" y="334010"/>
            <a:ext cx="103511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安卓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- 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模型加载与</a:t>
            </a:r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使用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4820470" y="2944025"/>
            <a:ext cx="255106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</a:rPr>
              <a:t>A wonderful serenity </a:t>
            </a:r>
            <a:r>
              <a:rPr lang="en-US" sz="1200" dirty="0">
                <a:solidFill>
                  <a:schemeClr val="bg1"/>
                </a:solidFill>
              </a:rPr>
              <a:t>has taken possession of my entire soul, like these sweet mornings of spring which I enjoy with my whole heart. I am alone, and feel the charm of existence in this spot, which was created for the bliss of souls like mine. 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1" name="Group 4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4820470" y="5106306"/>
            <a:ext cx="916395" cy="268215"/>
            <a:chOff x="1545011" y="5048250"/>
            <a:chExt cx="916395" cy="268215"/>
          </a:xfrm>
        </p:grpSpPr>
        <p:sp>
          <p:nvSpPr>
            <p:cNvPr id="42" name="TextBox 41"/>
            <p:cNvSpPr txBox="1"/>
            <p:nvPr/>
          </p:nvSpPr>
          <p:spPr>
            <a:xfrm>
              <a:off x="1545011" y="5048250"/>
              <a:ext cx="817189" cy="268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/>
                  </a:solidFill>
                </a:rPr>
                <a:t>More text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Freeform 4561"/>
            <p:cNvSpPr/>
            <p:nvPr/>
          </p:nvSpPr>
          <p:spPr bwMode="auto">
            <a:xfrm>
              <a:off x="2317291" y="5143902"/>
              <a:ext cx="144115" cy="104454"/>
            </a:xfrm>
            <a:custGeom>
              <a:avLst/>
              <a:gdLst>
                <a:gd name="T0" fmla="*/ 122 w 218"/>
                <a:gd name="T1" fmla="*/ 1 h 195"/>
                <a:gd name="T2" fmla="*/ 116 w 218"/>
                <a:gd name="T3" fmla="*/ 1 h 195"/>
                <a:gd name="T4" fmla="*/ 116 w 218"/>
                <a:gd name="T5" fmla="*/ 7 h 195"/>
                <a:gd name="T6" fmla="*/ 203 w 218"/>
                <a:gd name="T7" fmla="*/ 94 h 195"/>
                <a:gd name="T8" fmla="*/ 4 w 218"/>
                <a:gd name="T9" fmla="*/ 94 h 195"/>
                <a:gd name="T10" fmla="*/ 0 w 218"/>
                <a:gd name="T11" fmla="*/ 98 h 195"/>
                <a:gd name="T12" fmla="*/ 4 w 218"/>
                <a:gd name="T13" fmla="*/ 102 h 195"/>
                <a:gd name="T14" fmla="*/ 203 w 218"/>
                <a:gd name="T15" fmla="*/ 102 h 195"/>
                <a:gd name="T16" fmla="*/ 116 w 218"/>
                <a:gd name="T17" fmla="*/ 188 h 195"/>
                <a:gd name="T18" fmla="*/ 116 w 218"/>
                <a:gd name="T19" fmla="*/ 194 h 195"/>
                <a:gd name="T20" fmla="*/ 119 w 218"/>
                <a:gd name="T21" fmla="*/ 195 h 195"/>
                <a:gd name="T22" fmla="*/ 122 w 218"/>
                <a:gd name="T23" fmla="*/ 194 h 195"/>
                <a:gd name="T24" fmla="*/ 218 w 218"/>
                <a:gd name="T25" fmla="*/ 98 h 195"/>
                <a:gd name="T26" fmla="*/ 122 w 218"/>
                <a:gd name="T27" fmla="*/ 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8" h="195">
                  <a:moveTo>
                    <a:pt x="122" y="1"/>
                  </a:moveTo>
                  <a:cubicBezTo>
                    <a:pt x="120" y="0"/>
                    <a:pt x="118" y="0"/>
                    <a:pt x="116" y="1"/>
                  </a:cubicBezTo>
                  <a:cubicBezTo>
                    <a:pt x="114" y="3"/>
                    <a:pt x="114" y="5"/>
                    <a:pt x="116" y="7"/>
                  </a:cubicBezTo>
                  <a:cubicBezTo>
                    <a:pt x="203" y="94"/>
                    <a:pt x="203" y="94"/>
                    <a:pt x="203" y="94"/>
                  </a:cubicBezTo>
                  <a:cubicBezTo>
                    <a:pt x="4" y="94"/>
                    <a:pt x="4" y="94"/>
                    <a:pt x="4" y="94"/>
                  </a:cubicBezTo>
                  <a:cubicBezTo>
                    <a:pt x="2" y="94"/>
                    <a:pt x="0" y="95"/>
                    <a:pt x="0" y="98"/>
                  </a:cubicBezTo>
                  <a:cubicBezTo>
                    <a:pt x="0" y="100"/>
                    <a:pt x="2" y="102"/>
                    <a:pt x="4" y="102"/>
                  </a:cubicBezTo>
                  <a:cubicBezTo>
                    <a:pt x="203" y="102"/>
                    <a:pt x="203" y="102"/>
                    <a:pt x="203" y="102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4" y="190"/>
                    <a:pt x="114" y="192"/>
                    <a:pt x="116" y="194"/>
                  </a:cubicBezTo>
                  <a:cubicBezTo>
                    <a:pt x="117" y="195"/>
                    <a:pt x="118" y="195"/>
                    <a:pt x="119" y="195"/>
                  </a:cubicBezTo>
                  <a:cubicBezTo>
                    <a:pt x="120" y="195"/>
                    <a:pt x="121" y="195"/>
                    <a:pt x="122" y="194"/>
                  </a:cubicBezTo>
                  <a:cubicBezTo>
                    <a:pt x="218" y="98"/>
                    <a:pt x="218" y="98"/>
                    <a:pt x="218" y="98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715" y="5776595"/>
            <a:ext cx="830580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25" y="2945765"/>
            <a:ext cx="5991225" cy="24288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75" y="1549400"/>
            <a:ext cx="6904990" cy="20243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0545" y="5897245"/>
            <a:ext cx="24936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Activity</a:t>
            </a:r>
            <a:r>
              <a:rPr lang="zh-CN" altLang="en-US"/>
              <a:t>调用进行</a:t>
            </a:r>
            <a:r>
              <a:rPr lang="zh-CN" altLang="en-US"/>
              <a:t>识别：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1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6" presetClass="entr" presetSubtype="3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2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bldLvl="0" animBg="1"/>
          <p:bldP spid="10" grpId="0" bldLvl="0" animBg="1"/>
          <p:bldP spid="14" grpId="0"/>
          <p:bldP spid="39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6159" y="2177810"/>
            <a:ext cx="5059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tx2">
                    <a:lumMod val="50000"/>
                  </a:schemeClr>
                </a:solidFill>
                <a:latin typeface="方正吕建德字体" panose="02010600010101010101" pitchFamily="2" charset="-122"/>
                <a:ea typeface="方正吕建德字体" panose="02010600010101010101" pitchFamily="2" charset="-122"/>
              </a:rPr>
              <a:t>效果</a:t>
            </a:r>
            <a:r>
              <a:rPr lang="zh-CN" altLang="en-US" sz="9600" dirty="0">
                <a:solidFill>
                  <a:schemeClr val="tx2">
                    <a:lumMod val="50000"/>
                  </a:schemeClr>
                </a:solidFill>
                <a:latin typeface="方正吕建德字体" panose="02010600010101010101" pitchFamily="2" charset="-122"/>
                <a:ea typeface="方正吕建德字体" panose="02010600010101010101" pitchFamily="2" charset="-122"/>
              </a:rPr>
              <a:t>展示</a:t>
            </a:r>
            <a:endParaRPr lang="zh-CN" altLang="en-US" sz="9600" dirty="0">
              <a:solidFill>
                <a:schemeClr val="tx2">
                  <a:lumMod val="50000"/>
                </a:schemeClr>
              </a:solidFill>
              <a:latin typeface="方正吕建德字体" panose="02010600010101010101" pitchFamily="2" charset="-122"/>
              <a:ea typeface="方正吕建德字体" panose="02010600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81055" y="3419703"/>
            <a:ext cx="375393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Effect display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368635" y="3789035"/>
            <a:ext cx="1454728" cy="1157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9371965" y="0"/>
            <a:ext cx="2820035" cy="6858000"/>
          </a:xfrm>
        </p:spPr>
      </p:pic>
      <p:sp>
        <p:nvSpPr>
          <p:cNvPr id="2" name="Rectangle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9371965" y="0"/>
            <a:ext cx="2820035" cy="6858000"/>
          </a:xfrm>
          <a:prstGeom prst="rect">
            <a:avLst/>
          </a:prstGeom>
          <a:solidFill>
            <a:srgbClr val="70958B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353429" y="2571167"/>
            <a:ext cx="1715668" cy="1715666"/>
          </a:xfrm>
          <a:custGeom>
            <a:avLst/>
            <a:gdLst>
              <a:gd name="connsiteX0" fmla="*/ 655320 w 1310640"/>
              <a:gd name="connsiteY0" fmla="*/ 365268 h 1310640"/>
              <a:gd name="connsiteX1" fmla="*/ 365268 w 1310640"/>
              <a:gd name="connsiteY1" fmla="*/ 655320 h 1310640"/>
              <a:gd name="connsiteX2" fmla="*/ 655320 w 1310640"/>
              <a:gd name="connsiteY2" fmla="*/ 945372 h 1310640"/>
              <a:gd name="connsiteX3" fmla="*/ 945372 w 1310640"/>
              <a:gd name="connsiteY3" fmla="*/ 655320 h 1310640"/>
              <a:gd name="connsiteX4" fmla="*/ 655320 w 1310640"/>
              <a:gd name="connsiteY4" fmla="*/ 365268 h 1310640"/>
              <a:gd name="connsiteX5" fmla="*/ 655320 w 1310640"/>
              <a:gd name="connsiteY5" fmla="*/ 0 h 1310640"/>
              <a:gd name="connsiteX6" fmla="*/ 1310640 w 1310640"/>
              <a:gd name="connsiteY6" fmla="*/ 655320 h 1310640"/>
              <a:gd name="connsiteX7" fmla="*/ 655320 w 1310640"/>
              <a:gd name="connsiteY7" fmla="*/ 1310640 h 1310640"/>
              <a:gd name="connsiteX8" fmla="*/ 0 w 1310640"/>
              <a:gd name="connsiteY8" fmla="*/ 655320 h 1310640"/>
              <a:gd name="connsiteX9" fmla="*/ 655320 w 1310640"/>
              <a:gd name="connsiteY9" fmla="*/ 0 h 131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0640" h="1310640">
                <a:moveTo>
                  <a:pt x="655320" y="365268"/>
                </a:moveTo>
                <a:cubicBezTo>
                  <a:pt x="495129" y="365268"/>
                  <a:pt x="365268" y="495129"/>
                  <a:pt x="365268" y="655320"/>
                </a:cubicBezTo>
                <a:cubicBezTo>
                  <a:pt x="365268" y="815511"/>
                  <a:pt x="495129" y="945372"/>
                  <a:pt x="655320" y="945372"/>
                </a:cubicBezTo>
                <a:cubicBezTo>
                  <a:pt x="815511" y="945372"/>
                  <a:pt x="945372" y="815511"/>
                  <a:pt x="945372" y="655320"/>
                </a:cubicBezTo>
                <a:cubicBezTo>
                  <a:pt x="945372" y="495129"/>
                  <a:pt x="815511" y="365268"/>
                  <a:pt x="655320" y="365268"/>
                </a:cubicBezTo>
                <a:close/>
                <a:moveTo>
                  <a:pt x="655320" y="0"/>
                </a:moveTo>
                <a:cubicBezTo>
                  <a:pt x="1017243" y="0"/>
                  <a:pt x="1310640" y="293397"/>
                  <a:pt x="1310640" y="655320"/>
                </a:cubicBezTo>
                <a:cubicBezTo>
                  <a:pt x="1310640" y="1017243"/>
                  <a:pt x="1017243" y="1310640"/>
                  <a:pt x="655320" y="1310640"/>
                </a:cubicBezTo>
                <a:cubicBezTo>
                  <a:pt x="293397" y="1310640"/>
                  <a:pt x="0" y="1017243"/>
                  <a:pt x="0" y="655320"/>
                </a:cubicBezTo>
                <a:cubicBezTo>
                  <a:pt x="0" y="293397"/>
                  <a:pt x="293397" y="0"/>
                  <a:pt x="655320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4642"/>
          <p:cNvSpPr/>
          <p:nvPr/>
        </p:nvSpPr>
        <p:spPr bwMode="auto">
          <a:xfrm>
            <a:off x="9162415" y="2691130"/>
            <a:ext cx="84455" cy="133350"/>
          </a:xfrm>
          <a:custGeom>
            <a:avLst/>
            <a:gdLst>
              <a:gd name="T0" fmla="*/ 58 w 125"/>
              <a:gd name="T1" fmla="*/ 2 h 198"/>
              <a:gd name="T2" fmla="*/ 3 w 125"/>
              <a:gd name="T3" fmla="*/ 71 h 198"/>
              <a:gd name="T4" fmla="*/ 6 w 125"/>
              <a:gd name="T5" fmla="*/ 78 h 198"/>
              <a:gd name="T6" fmla="*/ 33 w 125"/>
              <a:gd name="T7" fmla="*/ 78 h 198"/>
              <a:gd name="T8" fmla="*/ 37 w 125"/>
              <a:gd name="T9" fmla="*/ 82 h 198"/>
              <a:gd name="T10" fmla="*/ 37 w 125"/>
              <a:gd name="T11" fmla="*/ 194 h 198"/>
              <a:gd name="T12" fmla="*/ 41 w 125"/>
              <a:gd name="T13" fmla="*/ 198 h 198"/>
              <a:gd name="T14" fmla="*/ 85 w 125"/>
              <a:gd name="T15" fmla="*/ 198 h 198"/>
              <a:gd name="T16" fmla="*/ 89 w 125"/>
              <a:gd name="T17" fmla="*/ 194 h 198"/>
              <a:gd name="T18" fmla="*/ 89 w 125"/>
              <a:gd name="T19" fmla="*/ 82 h 198"/>
              <a:gd name="T20" fmla="*/ 93 w 125"/>
              <a:gd name="T21" fmla="*/ 78 h 198"/>
              <a:gd name="T22" fmla="*/ 119 w 125"/>
              <a:gd name="T23" fmla="*/ 78 h 198"/>
              <a:gd name="T24" fmla="*/ 123 w 125"/>
              <a:gd name="T25" fmla="*/ 71 h 198"/>
              <a:gd name="T26" fmla="*/ 65 w 125"/>
              <a:gd name="T27" fmla="*/ 2 h 198"/>
              <a:gd name="T28" fmla="*/ 58 w 125"/>
              <a:gd name="T29" fmla="*/ 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98">
                <a:moveTo>
                  <a:pt x="58" y="2"/>
                </a:moveTo>
                <a:cubicBezTo>
                  <a:pt x="3" y="71"/>
                  <a:pt x="3" y="71"/>
                  <a:pt x="3" y="71"/>
                </a:cubicBezTo>
                <a:cubicBezTo>
                  <a:pt x="0" y="74"/>
                  <a:pt x="3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80"/>
                  <a:pt x="37" y="82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37" y="196"/>
                  <a:pt x="39" y="198"/>
                  <a:pt x="41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87" y="198"/>
                  <a:pt x="89" y="196"/>
                  <a:pt x="89" y="19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0"/>
                  <a:pt x="91" y="78"/>
                  <a:pt x="93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23" y="78"/>
                  <a:pt x="125" y="74"/>
                  <a:pt x="123" y="71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0"/>
                  <a:pt x="59" y="0"/>
                  <a:pt x="5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4" name="Freeform 4642"/>
          <p:cNvSpPr/>
          <p:nvPr/>
        </p:nvSpPr>
        <p:spPr bwMode="auto">
          <a:xfrm rot="10800000">
            <a:off x="9162415" y="3702050"/>
            <a:ext cx="84455" cy="133350"/>
          </a:xfrm>
          <a:custGeom>
            <a:avLst/>
            <a:gdLst>
              <a:gd name="T0" fmla="*/ 58 w 125"/>
              <a:gd name="T1" fmla="*/ 2 h 198"/>
              <a:gd name="T2" fmla="*/ 3 w 125"/>
              <a:gd name="T3" fmla="*/ 71 h 198"/>
              <a:gd name="T4" fmla="*/ 6 w 125"/>
              <a:gd name="T5" fmla="*/ 78 h 198"/>
              <a:gd name="T6" fmla="*/ 33 w 125"/>
              <a:gd name="T7" fmla="*/ 78 h 198"/>
              <a:gd name="T8" fmla="*/ 37 w 125"/>
              <a:gd name="T9" fmla="*/ 82 h 198"/>
              <a:gd name="T10" fmla="*/ 37 w 125"/>
              <a:gd name="T11" fmla="*/ 194 h 198"/>
              <a:gd name="T12" fmla="*/ 41 w 125"/>
              <a:gd name="T13" fmla="*/ 198 h 198"/>
              <a:gd name="T14" fmla="*/ 85 w 125"/>
              <a:gd name="T15" fmla="*/ 198 h 198"/>
              <a:gd name="T16" fmla="*/ 89 w 125"/>
              <a:gd name="T17" fmla="*/ 194 h 198"/>
              <a:gd name="T18" fmla="*/ 89 w 125"/>
              <a:gd name="T19" fmla="*/ 82 h 198"/>
              <a:gd name="T20" fmla="*/ 93 w 125"/>
              <a:gd name="T21" fmla="*/ 78 h 198"/>
              <a:gd name="T22" fmla="*/ 119 w 125"/>
              <a:gd name="T23" fmla="*/ 78 h 198"/>
              <a:gd name="T24" fmla="*/ 123 w 125"/>
              <a:gd name="T25" fmla="*/ 71 h 198"/>
              <a:gd name="T26" fmla="*/ 65 w 125"/>
              <a:gd name="T27" fmla="*/ 2 h 198"/>
              <a:gd name="T28" fmla="*/ 58 w 125"/>
              <a:gd name="T29" fmla="*/ 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98">
                <a:moveTo>
                  <a:pt x="58" y="2"/>
                </a:moveTo>
                <a:cubicBezTo>
                  <a:pt x="3" y="71"/>
                  <a:pt x="3" y="71"/>
                  <a:pt x="3" y="71"/>
                </a:cubicBezTo>
                <a:cubicBezTo>
                  <a:pt x="0" y="74"/>
                  <a:pt x="3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80"/>
                  <a:pt x="37" y="82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37" y="196"/>
                  <a:pt x="39" y="198"/>
                  <a:pt x="41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87" y="198"/>
                  <a:pt x="89" y="196"/>
                  <a:pt x="89" y="19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0"/>
                  <a:pt x="91" y="78"/>
                  <a:pt x="93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23" y="78"/>
                  <a:pt x="125" y="74"/>
                  <a:pt x="123" y="71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0"/>
                  <a:pt x="59" y="0"/>
                  <a:pt x="58" y="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4" name="文本框 3"/>
          <p:cNvSpPr txBox="1"/>
          <p:nvPr/>
        </p:nvSpPr>
        <p:spPr>
          <a:xfrm>
            <a:off x="9933305" y="855345"/>
            <a:ext cx="1971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CNN</a:t>
            </a:r>
            <a:r>
              <a:rPr lang="zh-CN" altLang="en-US" sz="2800" b="1"/>
              <a:t>模型</a:t>
            </a:r>
            <a:endParaRPr lang="zh-CN" altLang="en-US" sz="2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45" y="166370"/>
            <a:ext cx="8842375" cy="66351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96145" y="5020945"/>
            <a:ext cx="1971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验证集最高准确率：</a:t>
            </a:r>
            <a:r>
              <a:rPr lang="en-US" altLang="zh-CN"/>
              <a:t>0.70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9371965" y="0"/>
            <a:ext cx="2820035" cy="6858000"/>
          </a:xfrm>
        </p:spPr>
      </p:pic>
      <p:sp>
        <p:nvSpPr>
          <p:cNvPr id="2" name="Rectangle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9371965" y="0"/>
            <a:ext cx="2820035" cy="6858000"/>
          </a:xfrm>
          <a:prstGeom prst="rect">
            <a:avLst/>
          </a:prstGeom>
          <a:solidFill>
            <a:srgbClr val="70958B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353429" y="2571167"/>
            <a:ext cx="1715668" cy="1715666"/>
          </a:xfrm>
          <a:custGeom>
            <a:avLst/>
            <a:gdLst>
              <a:gd name="connsiteX0" fmla="*/ 655320 w 1310640"/>
              <a:gd name="connsiteY0" fmla="*/ 365268 h 1310640"/>
              <a:gd name="connsiteX1" fmla="*/ 365268 w 1310640"/>
              <a:gd name="connsiteY1" fmla="*/ 655320 h 1310640"/>
              <a:gd name="connsiteX2" fmla="*/ 655320 w 1310640"/>
              <a:gd name="connsiteY2" fmla="*/ 945372 h 1310640"/>
              <a:gd name="connsiteX3" fmla="*/ 945372 w 1310640"/>
              <a:gd name="connsiteY3" fmla="*/ 655320 h 1310640"/>
              <a:gd name="connsiteX4" fmla="*/ 655320 w 1310640"/>
              <a:gd name="connsiteY4" fmla="*/ 365268 h 1310640"/>
              <a:gd name="connsiteX5" fmla="*/ 655320 w 1310640"/>
              <a:gd name="connsiteY5" fmla="*/ 0 h 1310640"/>
              <a:gd name="connsiteX6" fmla="*/ 1310640 w 1310640"/>
              <a:gd name="connsiteY6" fmla="*/ 655320 h 1310640"/>
              <a:gd name="connsiteX7" fmla="*/ 655320 w 1310640"/>
              <a:gd name="connsiteY7" fmla="*/ 1310640 h 1310640"/>
              <a:gd name="connsiteX8" fmla="*/ 0 w 1310640"/>
              <a:gd name="connsiteY8" fmla="*/ 655320 h 1310640"/>
              <a:gd name="connsiteX9" fmla="*/ 655320 w 1310640"/>
              <a:gd name="connsiteY9" fmla="*/ 0 h 131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0640" h="1310640">
                <a:moveTo>
                  <a:pt x="655320" y="365268"/>
                </a:moveTo>
                <a:cubicBezTo>
                  <a:pt x="495129" y="365268"/>
                  <a:pt x="365268" y="495129"/>
                  <a:pt x="365268" y="655320"/>
                </a:cubicBezTo>
                <a:cubicBezTo>
                  <a:pt x="365268" y="815511"/>
                  <a:pt x="495129" y="945372"/>
                  <a:pt x="655320" y="945372"/>
                </a:cubicBezTo>
                <a:cubicBezTo>
                  <a:pt x="815511" y="945372"/>
                  <a:pt x="945372" y="815511"/>
                  <a:pt x="945372" y="655320"/>
                </a:cubicBezTo>
                <a:cubicBezTo>
                  <a:pt x="945372" y="495129"/>
                  <a:pt x="815511" y="365268"/>
                  <a:pt x="655320" y="365268"/>
                </a:cubicBezTo>
                <a:close/>
                <a:moveTo>
                  <a:pt x="655320" y="0"/>
                </a:moveTo>
                <a:cubicBezTo>
                  <a:pt x="1017243" y="0"/>
                  <a:pt x="1310640" y="293397"/>
                  <a:pt x="1310640" y="655320"/>
                </a:cubicBezTo>
                <a:cubicBezTo>
                  <a:pt x="1310640" y="1017243"/>
                  <a:pt x="1017243" y="1310640"/>
                  <a:pt x="655320" y="1310640"/>
                </a:cubicBezTo>
                <a:cubicBezTo>
                  <a:pt x="293397" y="1310640"/>
                  <a:pt x="0" y="1017243"/>
                  <a:pt x="0" y="655320"/>
                </a:cubicBezTo>
                <a:cubicBezTo>
                  <a:pt x="0" y="293397"/>
                  <a:pt x="293397" y="0"/>
                  <a:pt x="655320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4642"/>
          <p:cNvSpPr/>
          <p:nvPr/>
        </p:nvSpPr>
        <p:spPr bwMode="auto">
          <a:xfrm>
            <a:off x="9162415" y="2691130"/>
            <a:ext cx="84455" cy="133350"/>
          </a:xfrm>
          <a:custGeom>
            <a:avLst/>
            <a:gdLst>
              <a:gd name="T0" fmla="*/ 58 w 125"/>
              <a:gd name="T1" fmla="*/ 2 h 198"/>
              <a:gd name="T2" fmla="*/ 3 w 125"/>
              <a:gd name="T3" fmla="*/ 71 h 198"/>
              <a:gd name="T4" fmla="*/ 6 w 125"/>
              <a:gd name="T5" fmla="*/ 78 h 198"/>
              <a:gd name="T6" fmla="*/ 33 w 125"/>
              <a:gd name="T7" fmla="*/ 78 h 198"/>
              <a:gd name="T8" fmla="*/ 37 w 125"/>
              <a:gd name="T9" fmla="*/ 82 h 198"/>
              <a:gd name="T10" fmla="*/ 37 w 125"/>
              <a:gd name="T11" fmla="*/ 194 h 198"/>
              <a:gd name="T12" fmla="*/ 41 w 125"/>
              <a:gd name="T13" fmla="*/ 198 h 198"/>
              <a:gd name="T14" fmla="*/ 85 w 125"/>
              <a:gd name="T15" fmla="*/ 198 h 198"/>
              <a:gd name="T16" fmla="*/ 89 w 125"/>
              <a:gd name="T17" fmla="*/ 194 h 198"/>
              <a:gd name="T18" fmla="*/ 89 w 125"/>
              <a:gd name="T19" fmla="*/ 82 h 198"/>
              <a:gd name="T20" fmla="*/ 93 w 125"/>
              <a:gd name="T21" fmla="*/ 78 h 198"/>
              <a:gd name="T22" fmla="*/ 119 w 125"/>
              <a:gd name="T23" fmla="*/ 78 h 198"/>
              <a:gd name="T24" fmla="*/ 123 w 125"/>
              <a:gd name="T25" fmla="*/ 71 h 198"/>
              <a:gd name="T26" fmla="*/ 65 w 125"/>
              <a:gd name="T27" fmla="*/ 2 h 198"/>
              <a:gd name="T28" fmla="*/ 58 w 125"/>
              <a:gd name="T29" fmla="*/ 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98">
                <a:moveTo>
                  <a:pt x="58" y="2"/>
                </a:moveTo>
                <a:cubicBezTo>
                  <a:pt x="3" y="71"/>
                  <a:pt x="3" y="71"/>
                  <a:pt x="3" y="71"/>
                </a:cubicBezTo>
                <a:cubicBezTo>
                  <a:pt x="0" y="74"/>
                  <a:pt x="3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80"/>
                  <a:pt x="37" y="82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37" y="196"/>
                  <a:pt x="39" y="198"/>
                  <a:pt x="41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87" y="198"/>
                  <a:pt x="89" y="196"/>
                  <a:pt x="89" y="19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0"/>
                  <a:pt x="91" y="78"/>
                  <a:pt x="93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23" y="78"/>
                  <a:pt x="125" y="74"/>
                  <a:pt x="123" y="71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0"/>
                  <a:pt x="59" y="0"/>
                  <a:pt x="5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4" name="Freeform 4642"/>
          <p:cNvSpPr/>
          <p:nvPr/>
        </p:nvSpPr>
        <p:spPr bwMode="auto">
          <a:xfrm rot="10800000">
            <a:off x="9162415" y="3702050"/>
            <a:ext cx="84455" cy="133350"/>
          </a:xfrm>
          <a:custGeom>
            <a:avLst/>
            <a:gdLst>
              <a:gd name="T0" fmla="*/ 58 w 125"/>
              <a:gd name="T1" fmla="*/ 2 h 198"/>
              <a:gd name="T2" fmla="*/ 3 w 125"/>
              <a:gd name="T3" fmla="*/ 71 h 198"/>
              <a:gd name="T4" fmla="*/ 6 w 125"/>
              <a:gd name="T5" fmla="*/ 78 h 198"/>
              <a:gd name="T6" fmla="*/ 33 w 125"/>
              <a:gd name="T7" fmla="*/ 78 h 198"/>
              <a:gd name="T8" fmla="*/ 37 w 125"/>
              <a:gd name="T9" fmla="*/ 82 h 198"/>
              <a:gd name="T10" fmla="*/ 37 w 125"/>
              <a:gd name="T11" fmla="*/ 194 h 198"/>
              <a:gd name="T12" fmla="*/ 41 w 125"/>
              <a:gd name="T13" fmla="*/ 198 h 198"/>
              <a:gd name="T14" fmla="*/ 85 w 125"/>
              <a:gd name="T15" fmla="*/ 198 h 198"/>
              <a:gd name="T16" fmla="*/ 89 w 125"/>
              <a:gd name="T17" fmla="*/ 194 h 198"/>
              <a:gd name="T18" fmla="*/ 89 w 125"/>
              <a:gd name="T19" fmla="*/ 82 h 198"/>
              <a:gd name="T20" fmla="*/ 93 w 125"/>
              <a:gd name="T21" fmla="*/ 78 h 198"/>
              <a:gd name="T22" fmla="*/ 119 w 125"/>
              <a:gd name="T23" fmla="*/ 78 h 198"/>
              <a:gd name="T24" fmla="*/ 123 w 125"/>
              <a:gd name="T25" fmla="*/ 71 h 198"/>
              <a:gd name="T26" fmla="*/ 65 w 125"/>
              <a:gd name="T27" fmla="*/ 2 h 198"/>
              <a:gd name="T28" fmla="*/ 58 w 125"/>
              <a:gd name="T29" fmla="*/ 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98">
                <a:moveTo>
                  <a:pt x="58" y="2"/>
                </a:moveTo>
                <a:cubicBezTo>
                  <a:pt x="3" y="71"/>
                  <a:pt x="3" y="71"/>
                  <a:pt x="3" y="71"/>
                </a:cubicBezTo>
                <a:cubicBezTo>
                  <a:pt x="0" y="74"/>
                  <a:pt x="3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80"/>
                  <a:pt x="37" y="82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37" y="196"/>
                  <a:pt x="39" y="198"/>
                  <a:pt x="41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87" y="198"/>
                  <a:pt x="89" y="196"/>
                  <a:pt x="89" y="19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0"/>
                  <a:pt x="91" y="78"/>
                  <a:pt x="93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23" y="78"/>
                  <a:pt x="125" y="74"/>
                  <a:pt x="123" y="71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0"/>
                  <a:pt x="59" y="0"/>
                  <a:pt x="58" y="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4" name="文本框 3"/>
          <p:cNvSpPr txBox="1"/>
          <p:nvPr/>
        </p:nvSpPr>
        <p:spPr>
          <a:xfrm>
            <a:off x="9868535" y="855345"/>
            <a:ext cx="2323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VGG16</a:t>
            </a:r>
            <a:r>
              <a:rPr lang="zh-CN" altLang="en-US" sz="2800" b="1"/>
              <a:t>模型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9796145" y="5020945"/>
            <a:ext cx="1971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验证集最高准确率：</a:t>
            </a:r>
            <a:r>
              <a:rPr lang="en-US" altLang="zh-CN"/>
              <a:t>0.78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90" y="75565"/>
            <a:ext cx="8937625" cy="670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9371965" y="0"/>
            <a:ext cx="2820035" cy="6858000"/>
          </a:xfrm>
        </p:spPr>
      </p:pic>
      <p:sp>
        <p:nvSpPr>
          <p:cNvPr id="2" name="Rectangle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9371965" y="0"/>
            <a:ext cx="2820035" cy="6858000"/>
          </a:xfrm>
          <a:prstGeom prst="rect">
            <a:avLst/>
          </a:prstGeom>
          <a:solidFill>
            <a:srgbClr val="70958B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353429" y="2571167"/>
            <a:ext cx="1715668" cy="1715666"/>
          </a:xfrm>
          <a:custGeom>
            <a:avLst/>
            <a:gdLst>
              <a:gd name="connsiteX0" fmla="*/ 655320 w 1310640"/>
              <a:gd name="connsiteY0" fmla="*/ 365268 h 1310640"/>
              <a:gd name="connsiteX1" fmla="*/ 365268 w 1310640"/>
              <a:gd name="connsiteY1" fmla="*/ 655320 h 1310640"/>
              <a:gd name="connsiteX2" fmla="*/ 655320 w 1310640"/>
              <a:gd name="connsiteY2" fmla="*/ 945372 h 1310640"/>
              <a:gd name="connsiteX3" fmla="*/ 945372 w 1310640"/>
              <a:gd name="connsiteY3" fmla="*/ 655320 h 1310640"/>
              <a:gd name="connsiteX4" fmla="*/ 655320 w 1310640"/>
              <a:gd name="connsiteY4" fmla="*/ 365268 h 1310640"/>
              <a:gd name="connsiteX5" fmla="*/ 655320 w 1310640"/>
              <a:gd name="connsiteY5" fmla="*/ 0 h 1310640"/>
              <a:gd name="connsiteX6" fmla="*/ 1310640 w 1310640"/>
              <a:gd name="connsiteY6" fmla="*/ 655320 h 1310640"/>
              <a:gd name="connsiteX7" fmla="*/ 655320 w 1310640"/>
              <a:gd name="connsiteY7" fmla="*/ 1310640 h 1310640"/>
              <a:gd name="connsiteX8" fmla="*/ 0 w 1310640"/>
              <a:gd name="connsiteY8" fmla="*/ 655320 h 1310640"/>
              <a:gd name="connsiteX9" fmla="*/ 655320 w 1310640"/>
              <a:gd name="connsiteY9" fmla="*/ 0 h 131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0640" h="1310640">
                <a:moveTo>
                  <a:pt x="655320" y="365268"/>
                </a:moveTo>
                <a:cubicBezTo>
                  <a:pt x="495129" y="365268"/>
                  <a:pt x="365268" y="495129"/>
                  <a:pt x="365268" y="655320"/>
                </a:cubicBezTo>
                <a:cubicBezTo>
                  <a:pt x="365268" y="815511"/>
                  <a:pt x="495129" y="945372"/>
                  <a:pt x="655320" y="945372"/>
                </a:cubicBezTo>
                <a:cubicBezTo>
                  <a:pt x="815511" y="945372"/>
                  <a:pt x="945372" y="815511"/>
                  <a:pt x="945372" y="655320"/>
                </a:cubicBezTo>
                <a:cubicBezTo>
                  <a:pt x="945372" y="495129"/>
                  <a:pt x="815511" y="365268"/>
                  <a:pt x="655320" y="365268"/>
                </a:cubicBezTo>
                <a:close/>
                <a:moveTo>
                  <a:pt x="655320" y="0"/>
                </a:moveTo>
                <a:cubicBezTo>
                  <a:pt x="1017243" y="0"/>
                  <a:pt x="1310640" y="293397"/>
                  <a:pt x="1310640" y="655320"/>
                </a:cubicBezTo>
                <a:cubicBezTo>
                  <a:pt x="1310640" y="1017243"/>
                  <a:pt x="1017243" y="1310640"/>
                  <a:pt x="655320" y="1310640"/>
                </a:cubicBezTo>
                <a:cubicBezTo>
                  <a:pt x="293397" y="1310640"/>
                  <a:pt x="0" y="1017243"/>
                  <a:pt x="0" y="655320"/>
                </a:cubicBezTo>
                <a:cubicBezTo>
                  <a:pt x="0" y="293397"/>
                  <a:pt x="293397" y="0"/>
                  <a:pt x="655320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4642"/>
          <p:cNvSpPr/>
          <p:nvPr/>
        </p:nvSpPr>
        <p:spPr bwMode="auto">
          <a:xfrm>
            <a:off x="9162415" y="2691130"/>
            <a:ext cx="84455" cy="133350"/>
          </a:xfrm>
          <a:custGeom>
            <a:avLst/>
            <a:gdLst>
              <a:gd name="T0" fmla="*/ 58 w 125"/>
              <a:gd name="T1" fmla="*/ 2 h 198"/>
              <a:gd name="T2" fmla="*/ 3 w 125"/>
              <a:gd name="T3" fmla="*/ 71 h 198"/>
              <a:gd name="T4" fmla="*/ 6 w 125"/>
              <a:gd name="T5" fmla="*/ 78 h 198"/>
              <a:gd name="T6" fmla="*/ 33 w 125"/>
              <a:gd name="T7" fmla="*/ 78 h 198"/>
              <a:gd name="T8" fmla="*/ 37 w 125"/>
              <a:gd name="T9" fmla="*/ 82 h 198"/>
              <a:gd name="T10" fmla="*/ 37 w 125"/>
              <a:gd name="T11" fmla="*/ 194 h 198"/>
              <a:gd name="T12" fmla="*/ 41 w 125"/>
              <a:gd name="T13" fmla="*/ 198 h 198"/>
              <a:gd name="T14" fmla="*/ 85 w 125"/>
              <a:gd name="T15" fmla="*/ 198 h 198"/>
              <a:gd name="T16" fmla="*/ 89 w 125"/>
              <a:gd name="T17" fmla="*/ 194 h 198"/>
              <a:gd name="T18" fmla="*/ 89 w 125"/>
              <a:gd name="T19" fmla="*/ 82 h 198"/>
              <a:gd name="T20" fmla="*/ 93 w 125"/>
              <a:gd name="T21" fmla="*/ 78 h 198"/>
              <a:gd name="T22" fmla="*/ 119 w 125"/>
              <a:gd name="T23" fmla="*/ 78 h 198"/>
              <a:gd name="T24" fmla="*/ 123 w 125"/>
              <a:gd name="T25" fmla="*/ 71 h 198"/>
              <a:gd name="T26" fmla="*/ 65 w 125"/>
              <a:gd name="T27" fmla="*/ 2 h 198"/>
              <a:gd name="T28" fmla="*/ 58 w 125"/>
              <a:gd name="T29" fmla="*/ 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98">
                <a:moveTo>
                  <a:pt x="58" y="2"/>
                </a:moveTo>
                <a:cubicBezTo>
                  <a:pt x="3" y="71"/>
                  <a:pt x="3" y="71"/>
                  <a:pt x="3" y="71"/>
                </a:cubicBezTo>
                <a:cubicBezTo>
                  <a:pt x="0" y="74"/>
                  <a:pt x="3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80"/>
                  <a:pt x="37" y="82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37" y="196"/>
                  <a:pt x="39" y="198"/>
                  <a:pt x="41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87" y="198"/>
                  <a:pt x="89" y="196"/>
                  <a:pt x="89" y="19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0"/>
                  <a:pt x="91" y="78"/>
                  <a:pt x="93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23" y="78"/>
                  <a:pt x="125" y="74"/>
                  <a:pt x="123" y="71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0"/>
                  <a:pt x="59" y="0"/>
                  <a:pt x="5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4" name="Freeform 4642"/>
          <p:cNvSpPr/>
          <p:nvPr/>
        </p:nvSpPr>
        <p:spPr bwMode="auto">
          <a:xfrm rot="10800000">
            <a:off x="9162415" y="3702050"/>
            <a:ext cx="84455" cy="133350"/>
          </a:xfrm>
          <a:custGeom>
            <a:avLst/>
            <a:gdLst>
              <a:gd name="T0" fmla="*/ 58 w 125"/>
              <a:gd name="T1" fmla="*/ 2 h 198"/>
              <a:gd name="T2" fmla="*/ 3 w 125"/>
              <a:gd name="T3" fmla="*/ 71 h 198"/>
              <a:gd name="T4" fmla="*/ 6 w 125"/>
              <a:gd name="T5" fmla="*/ 78 h 198"/>
              <a:gd name="T6" fmla="*/ 33 w 125"/>
              <a:gd name="T7" fmla="*/ 78 h 198"/>
              <a:gd name="T8" fmla="*/ 37 w 125"/>
              <a:gd name="T9" fmla="*/ 82 h 198"/>
              <a:gd name="T10" fmla="*/ 37 w 125"/>
              <a:gd name="T11" fmla="*/ 194 h 198"/>
              <a:gd name="T12" fmla="*/ 41 w 125"/>
              <a:gd name="T13" fmla="*/ 198 h 198"/>
              <a:gd name="T14" fmla="*/ 85 w 125"/>
              <a:gd name="T15" fmla="*/ 198 h 198"/>
              <a:gd name="T16" fmla="*/ 89 w 125"/>
              <a:gd name="T17" fmla="*/ 194 h 198"/>
              <a:gd name="T18" fmla="*/ 89 w 125"/>
              <a:gd name="T19" fmla="*/ 82 h 198"/>
              <a:gd name="T20" fmla="*/ 93 w 125"/>
              <a:gd name="T21" fmla="*/ 78 h 198"/>
              <a:gd name="T22" fmla="*/ 119 w 125"/>
              <a:gd name="T23" fmla="*/ 78 h 198"/>
              <a:gd name="T24" fmla="*/ 123 w 125"/>
              <a:gd name="T25" fmla="*/ 71 h 198"/>
              <a:gd name="T26" fmla="*/ 65 w 125"/>
              <a:gd name="T27" fmla="*/ 2 h 198"/>
              <a:gd name="T28" fmla="*/ 58 w 125"/>
              <a:gd name="T29" fmla="*/ 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98">
                <a:moveTo>
                  <a:pt x="58" y="2"/>
                </a:moveTo>
                <a:cubicBezTo>
                  <a:pt x="3" y="71"/>
                  <a:pt x="3" y="71"/>
                  <a:pt x="3" y="71"/>
                </a:cubicBezTo>
                <a:cubicBezTo>
                  <a:pt x="0" y="74"/>
                  <a:pt x="3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80"/>
                  <a:pt x="37" y="82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37" y="196"/>
                  <a:pt x="39" y="198"/>
                  <a:pt x="41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87" y="198"/>
                  <a:pt x="89" y="196"/>
                  <a:pt x="89" y="19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0"/>
                  <a:pt x="91" y="78"/>
                  <a:pt x="93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23" y="78"/>
                  <a:pt x="125" y="74"/>
                  <a:pt x="123" y="71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0"/>
                  <a:pt x="59" y="0"/>
                  <a:pt x="58" y="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4" name="文本框 3"/>
          <p:cNvSpPr txBox="1"/>
          <p:nvPr/>
        </p:nvSpPr>
        <p:spPr>
          <a:xfrm>
            <a:off x="9582785" y="855345"/>
            <a:ext cx="2609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Inception</a:t>
            </a:r>
            <a:r>
              <a:rPr lang="zh-CN" altLang="en-US" sz="2800" b="1"/>
              <a:t>模型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9796145" y="5020945"/>
            <a:ext cx="1971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验证集最高准确率：</a:t>
            </a:r>
            <a:r>
              <a:rPr lang="en-US" altLang="zh-CN"/>
              <a:t>0.59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52400"/>
            <a:ext cx="8750300" cy="656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8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9371965" y="0"/>
            <a:ext cx="2820035" cy="6858000"/>
          </a:xfrm>
        </p:spPr>
      </p:pic>
      <p:sp>
        <p:nvSpPr>
          <p:cNvPr id="2" name="Rectangle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9371965" y="0"/>
            <a:ext cx="2820035" cy="6858000"/>
          </a:xfrm>
          <a:prstGeom prst="rect">
            <a:avLst/>
          </a:prstGeom>
          <a:solidFill>
            <a:srgbClr val="70958B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353429" y="2571167"/>
            <a:ext cx="1715668" cy="1715666"/>
          </a:xfrm>
          <a:custGeom>
            <a:avLst/>
            <a:gdLst>
              <a:gd name="connsiteX0" fmla="*/ 655320 w 1310640"/>
              <a:gd name="connsiteY0" fmla="*/ 365268 h 1310640"/>
              <a:gd name="connsiteX1" fmla="*/ 365268 w 1310640"/>
              <a:gd name="connsiteY1" fmla="*/ 655320 h 1310640"/>
              <a:gd name="connsiteX2" fmla="*/ 655320 w 1310640"/>
              <a:gd name="connsiteY2" fmla="*/ 945372 h 1310640"/>
              <a:gd name="connsiteX3" fmla="*/ 945372 w 1310640"/>
              <a:gd name="connsiteY3" fmla="*/ 655320 h 1310640"/>
              <a:gd name="connsiteX4" fmla="*/ 655320 w 1310640"/>
              <a:gd name="connsiteY4" fmla="*/ 365268 h 1310640"/>
              <a:gd name="connsiteX5" fmla="*/ 655320 w 1310640"/>
              <a:gd name="connsiteY5" fmla="*/ 0 h 1310640"/>
              <a:gd name="connsiteX6" fmla="*/ 1310640 w 1310640"/>
              <a:gd name="connsiteY6" fmla="*/ 655320 h 1310640"/>
              <a:gd name="connsiteX7" fmla="*/ 655320 w 1310640"/>
              <a:gd name="connsiteY7" fmla="*/ 1310640 h 1310640"/>
              <a:gd name="connsiteX8" fmla="*/ 0 w 1310640"/>
              <a:gd name="connsiteY8" fmla="*/ 655320 h 1310640"/>
              <a:gd name="connsiteX9" fmla="*/ 655320 w 1310640"/>
              <a:gd name="connsiteY9" fmla="*/ 0 h 131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0640" h="1310640">
                <a:moveTo>
                  <a:pt x="655320" y="365268"/>
                </a:moveTo>
                <a:cubicBezTo>
                  <a:pt x="495129" y="365268"/>
                  <a:pt x="365268" y="495129"/>
                  <a:pt x="365268" y="655320"/>
                </a:cubicBezTo>
                <a:cubicBezTo>
                  <a:pt x="365268" y="815511"/>
                  <a:pt x="495129" y="945372"/>
                  <a:pt x="655320" y="945372"/>
                </a:cubicBezTo>
                <a:cubicBezTo>
                  <a:pt x="815511" y="945372"/>
                  <a:pt x="945372" y="815511"/>
                  <a:pt x="945372" y="655320"/>
                </a:cubicBezTo>
                <a:cubicBezTo>
                  <a:pt x="945372" y="495129"/>
                  <a:pt x="815511" y="365268"/>
                  <a:pt x="655320" y="365268"/>
                </a:cubicBezTo>
                <a:close/>
                <a:moveTo>
                  <a:pt x="655320" y="0"/>
                </a:moveTo>
                <a:cubicBezTo>
                  <a:pt x="1017243" y="0"/>
                  <a:pt x="1310640" y="293397"/>
                  <a:pt x="1310640" y="655320"/>
                </a:cubicBezTo>
                <a:cubicBezTo>
                  <a:pt x="1310640" y="1017243"/>
                  <a:pt x="1017243" y="1310640"/>
                  <a:pt x="655320" y="1310640"/>
                </a:cubicBezTo>
                <a:cubicBezTo>
                  <a:pt x="293397" y="1310640"/>
                  <a:pt x="0" y="1017243"/>
                  <a:pt x="0" y="655320"/>
                </a:cubicBezTo>
                <a:cubicBezTo>
                  <a:pt x="0" y="293397"/>
                  <a:pt x="293397" y="0"/>
                  <a:pt x="655320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4642"/>
          <p:cNvSpPr/>
          <p:nvPr/>
        </p:nvSpPr>
        <p:spPr bwMode="auto">
          <a:xfrm>
            <a:off x="9162415" y="2691130"/>
            <a:ext cx="84455" cy="133350"/>
          </a:xfrm>
          <a:custGeom>
            <a:avLst/>
            <a:gdLst>
              <a:gd name="T0" fmla="*/ 58 w 125"/>
              <a:gd name="T1" fmla="*/ 2 h 198"/>
              <a:gd name="T2" fmla="*/ 3 w 125"/>
              <a:gd name="T3" fmla="*/ 71 h 198"/>
              <a:gd name="T4" fmla="*/ 6 w 125"/>
              <a:gd name="T5" fmla="*/ 78 h 198"/>
              <a:gd name="T6" fmla="*/ 33 w 125"/>
              <a:gd name="T7" fmla="*/ 78 h 198"/>
              <a:gd name="T8" fmla="*/ 37 w 125"/>
              <a:gd name="T9" fmla="*/ 82 h 198"/>
              <a:gd name="T10" fmla="*/ 37 w 125"/>
              <a:gd name="T11" fmla="*/ 194 h 198"/>
              <a:gd name="T12" fmla="*/ 41 w 125"/>
              <a:gd name="T13" fmla="*/ 198 h 198"/>
              <a:gd name="T14" fmla="*/ 85 w 125"/>
              <a:gd name="T15" fmla="*/ 198 h 198"/>
              <a:gd name="T16" fmla="*/ 89 w 125"/>
              <a:gd name="T17" fmla="*/ 194 h 198"/>
              <a:gd name="T18" fmla="*/ 89 w 125"/>
              <a:gd name="T19" fmla="*/ 82 h 198"/>
              <a:gd name="T20" fmla="*/ 93 w 125"/>
              <a:gd name="T21" fmla="*/ 78 h 198"/>
              <a:gd name="T22" fmla="*/ 119 w 125"/>
              <a:gd name="T23" fmla="*/ 78 h 198"/>
              <a:gd name="T24" fmla="*/ 123 w 125"/>
              <a:gd name="T25" fmla="*/ 71 h 198"/>
              <a:gd name="T26" fmla="*/ 65 w 125"/>
              <a:gd name="T27" fmla="*/ 2 h 198"/>
              <a:gd name="T28" fmla="*/ 58 w 125"/>
              <a:gd name="T29" fmla="*/ 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98">
                <a:moveTo>
                  <a:pt x="58" y="2"/>
                </a:moveTo>
                <a:cubicBezTo>
                  <a:pt x="3" y="71"/>
                  <a:pt x="3" y="71"/>
                  <a:pt x="3" y="71"/>
                </a:cubicBezTo>
                <a:cubicBezTo>
                  <a:pt x="0" y="74"/>
                  <a:pt x="3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80"/>
                  <a:pt x="37" y="82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37" y="196"/>
                  <a:pt x="39" y="198"/>
                  <a:pt x="41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87" y="198"/>
                  <a:pt x="89" y="196"/>
                  <a:pt x="89" y="19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0"/>
                  <a:pt x="91" y="78"/>
                  <a:pt x="93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23" y="78"/>
                  <a:pt x="125" y="74"/>
                  <a:pt x="123" y="71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0"/>
                  <a:pt x="59" y="0"/>
                  <a:pt x="5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4" name="Freeform 4642"/>
          <p:cNvSpPr/>
          <p:nvPr/>
        </p:nvSpPr>
        <p:spPr bwMode="auto">
          <a:xfrm rot="10800000">
            <a:off x="9162415" y="3702050"/>
            <a:ext cx="84455" cy="133350"/>
          </a:xfrm>
          <a:custGeom>
            <a:avLst/>
            <a:gdLst>
              <a:gd name="T0" fmla="*/ 58 w 125"/>
              <a:gd name="T1" fmla="*/ 2 h 198"/>
              <a:gd name="T2" fmla="*/ 3 w 125"/>
              <a:gd name="T3" fmla="*/ 71 h 198"/>
              <a:gd name="T4" fmla="*/ 6 w 125"/>
              <a:gd name="T5" fmla="*/ 78 h 198"/>
              <a:gd name="T6" fmla="*/ 33 w 125"/>
              <a:gd name="T7" fmla="*/ 78 h 198"/>
              <a:gd name="T8" fmla="*/ 37 w 125"/>
              <a:gd name="T9" fmla="*/ 82 h 198"/>
              <a:gd name="T10" fmla="*/ 37 w 125"/>
              <a:gd name="T11" fmla="*/ 194 h 198"/>
              <a:gd name="T12" fmla="*/ 41 w 125"/>
              <a:gd name="T13" fmla="*/ 198 h 198"/>
              <a:gd name="T14" fmla="*/ 85 w 125"/>
              <a:gd name="T15" fmla="*/ 198 h 198"/>
              <a:gd name="T16" fmla="*/ 89 w 125"/>
              <a:gd name="T17" fmla="*/ 194 h 198"/>
              <a:gd name="T18" fmla="*/ 89 w 125"/>
              <a:gd name="T19" fmla="*/ 82 h 198"/>
              <a:gd name="T20" fmla="*/ 93 w 125"/>
              <a:gd name="T21" fmla="*/ 78 h 198"/>
              <a:gd name="T22" fmla="*/ 119 w 125"/>
              <a:gd name="T23" fmla="*/ 78 h 198"/>
              <a:gd name="T24" fmla="*/ 123 w 125"/>
              <a:gd name="T25" fmla="*/ 71 h 198"/>
              <a:gd name="T26" fmla="*/ 65 w 125"/>
              <a:gd name="T27" fmla="*/ 2 h 198"/>
              <a:gd name="T28" fmla="*/ 58 w 125"/>
              <a:gd name="T29" fmla="*/ 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98">
                <a:moveTo>
                  <a:pt x="58" y="2"/>
                </a:moveTo>
                <a:cubicBezTo>
                  <a:pt x="3" y="71"/>
                  <a:pt x="3" y="71"/>
                  <a:pt x="3" y="71"/>
                </a:cubicBezTo>
                <a:cubicBezTo>
                  <a:pt x="0" y="74"/>
                  <a:pt x="3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80"/>
                  <a:pt x="37" y="82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37" y="196"/>
                  <a:pt x="39" y="198"/>
                  <a:pt x="41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87" y="198"/>
                  <a:pt x="89" y="196"/>
                  <a:pt x="89" y="19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0"/>
                  <a:pt x="91" y="78"/>
                  <a:pt x="93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23" y="78"/>
                  <a:pt x="125" y="74"/>
                  <a:pt x="123" y="71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0"/>
                  <a:pt x="59" y="0"/>
                  <a:pt x="58" y="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4" name="文本框 3"/>
          <p:cNvSpPr txBox="1"/>
          <p:nvPr/>
        </p:nvSpPr>
        <p:spPr>
          <a:xfrm>
            <a:off x="9582785" y="855345"/>
            <a:ext cx="2609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ResNet50</a:t>
            </a:r>
            <a:r>
              <a:rPr lang="zh-CN" altLang="en-US" sz="2800" b="1"/>
              <a:t>模型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9796145" y="5020945"/>
            <a:ext cx="1971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验证集最高准确率：</a:t>
            </a:r>
            <a:r>
              <a:rPr lang="en-US" altLang="zh-CN"/>
              <a:t>0.84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" y="79375"/>
            <a:ext cx="8928100" cy="669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9371965" y="0"/>
            <a:ext cx="2820035" cy="6858000"/>
          </a:xfrm>
        </p:spPr>
      </p:pic>
      <p:sp>
        <p:nvSpPr>
          <p:cNvPr id="2" name="Rectangle 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9371965" y="0"/>
            <a:ext cx="2820035" cy="6858000"/>
          </a:xfrm>
          <a:prstGeom prst="rect">
            <a:avLst/>
          </a:prstGeom>
          <a:solidFill>
            <a:srgbClr val="70958B">
              <a:alpha val="6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: Shape 8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353429" y="2571167"/>
            <a:ext cx="1715668" cy="1715666"/>
          </a:xfrm>
          <a:custGeom>
            <a:avLst/>
            <a:gdLst>
              <a:gd name="connsiteX0" fmla="*/ 655320 w 1310640"/>
              <a:gd name="connsiteY0" fmla="*/ 365268 h 1310640"/>
              <a:gd name="connsiteX1" fmla="*/ 365268 w 1310640"/>
              <a:gd name="connsiteY1" fmla="*/ 655320 h 1310640"/>
              <a:gd name="connsiteX2" fmla="*/ 655320 w 1310640"/>
              <a:gd name="connsiteY2" fmla="*/ 945372 h 1310640"/>
              <a:gd name="connsiteX3" fmla="*/ 945372 w 1310640"/>
              <a:gd name="connsiteY3" fmla="*/ 655320 h 1310640"/>
              <a:gd name="connsiteX4" fmla="*/ 655320 w 1310640"/>
              <a:gd name="connsiteY4" fmla="*/ 365268 h 1310640"/>
              <a:gd name="connsiteX5" fmla="*/ 655320 w 1310640"/>
              <a:gd name="connsiteY5" fmla="*/ 0 h 1310640"/>
              <a:gd name="connsiteX6" fmla="*/ 1310640 w 1310640"/>
              <a:gd name="connsiteY6" fmla="*/ 655320 h 1310640"/>
              <a:gd name="connsiteX7" fmla="*/ 655320 w 1310640"/>
              <a:gd name="connsiteY7" fmla="*/ 1310640 h 1310640"/>
              <a:gd name="connsiteX8" fmla="*/ 0 w 1310640"/>
              <a:gd name="connsiteY8" fmla="*/ 655320 h 1310640"/>
              <a:gd name="connsiteX9" fmla="*/ 655320 w 1310640"/>
              <a:gd name="connsiteY9" fmla="*/ 0 h 1310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0640" h="1310640">
                <a:moveTo>
                  <a:pt x="655320" y="365268"/>
                </a:moveTo>
                <a:cubicBezTo>
                  <a:pt x="495129" y="365268"/>
                  <a:pt x="365268" y="495129"/>
                  <a:pt x="365268" y="655320"/>
                </a:cubicBezTo>
                <a:cubicBezTo>
                  <a:pt x="365268" y="815511"/>
                  <a:pt x="495129" y="945372"/>
                  <a:pt x="655320" y="945372"/>
                </a:cubicBezTo>
                <a:cubicBezTo>
                  <a:pt x="815511" y="945372"/>
                  <a:pt x="945372" y="815511"/>
                  <a:pt x="945372" y="655320"/>
                </a:cubicBezTo>
                <a:cubicBezTo>
                  <a:pt x="945372" y="495129"/>
                  <a:pt x="815511" y="365268"/>
                  <a:pt x="655320" y="365268"/>
                </a:cubicBezTo>
                <a:close/>
                <a:moveTo>
                  <a:pt x="655320" y="0"/>
                </a:moveTo>
                <a:cubicBezTo>
                  <a:pt x="1017243" y="0"/>
                  <a:pt x="1310640" y="293397"/>
                  <a:pt x="1310640" y="655320"/>
                </a:cubicBezTo>
                <a:cubicBezTo>
                  <a:pt x="1310640" y="1017243"/>
                  <a:pt x="1017243" y="1310640"/>
                  <a:pt x="655320" y="1310640"/>
                </a:cubicBezTo>
                <a:cubicBezTo>
                  <a:pt x="293397" y="1310640"/>
                  <a:pt x="0" y="1017243"/>
                  <a:pt x="0" y="655320"/>
                </a:cubicBezTo>
                <a:cubicBezTo>
                  <a:pt x="0" y="293397"/>
                  <a:pt x="293397" y="0"/>
                  <a:pt x="655320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4642"/>
          <p:cNvSpPr/>
          <p:nvPr/>
        </p:nvSpPr>
        <p:spPr bwMode="auto">
          <a:xfrm>
            <a:off x="9162415" y="2691130"/>
            <a:ext cx="84455" cy="133350"/>
          </a:xfrm>
          <a:custGeom>
            <a:avLst/>
            <a:gdLst>
              <a:gd name="T0" fmla="*/ 58 w 125"/>
              <a:gd name="T1" fmla="*/ 2 h 198"/>
              <a:gd name="T2" fmla="*/ 3 w 125"/>
              <a:gd name="T3" fmla="*/ 71 h 198"/>
              <a:gd name="T4" fmla="*/ 6 w 125"/>
              <a:gd name="T5" fmla="*/ 78 h 198"/>
              <a:gd name="T6" fmla="*/ 33 w 125"/>
              <a:gd name="T7" fmla="*/ 78 h 198"/>
              <a:gd name="T8" fmla="*/ 37 w 125"/>
              <a:gd name="T9" fmla="*/ 82 h 198"/>
              <a:gd name="T10" fmla="*/ 37 w 125"/>
              <a:gd name="T11" fmla="*/ 194 h 198"/>
              <a:gd name="T12" fmla="*/ 41 w 125"/>
              <a:gd name="T13" fmla="*/ 198 h 198"/>
              <a:gd name="T14" fmla="*/ 85 w 125"/>
              <a:gd name="T15" fmla="*/ 198 h 198"/>
              <a:gd name="T16" fmla="*/ 89 w 125"/>
              <a:gd name="T17" fmla="*/ 194 h 198"/>
              <a:gd name="T18" fmla="*/ 89 w 125"/>
              <a:gd name="T19" fmla="*/ 82 h 198"/>
              <a:gd name="T20" fmla="*/ 93 w 125"/>
              <a:gd name="T21" fmla="*/ 78 h 198"/>
              <a:gd name="T22" fmla="*/ 119 w 125"/>
              <a:gd name="T23" fmla="*/ 78 h 198"/>
              <a:gd name="T24" fmla="*/ 123 w 125"/>
              <a:gd name="T25" fmla="*/ 71 h 198"/>
              <a:gd name="T26" fmla="*/ 65 w 125"/>
              <a:gd name="T27" fmla="*/ 2 h 198"/>
              <a:gd name="T28" fmla="*/ 58 w 125"/>
              <a:gd name="T29" fmla="*/ 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98">
                <a:moveTo>
                  <a:pt x="58" y="2"/>
                </a:moveTo>
                <a:cubicBezTo>
                  <a:pt x="3" y="71"/>
                  <a:pt x="3" y="71"/>
                  <a:pt x="3" y="71"/>
                </a:cubicBezTo>
                <a:cubicBezTo>
                  <a:pt x="0" y="74"/>
                  <a:pt x="3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80"/>
                  <a:pt x="37" y="82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37" y="196"/>
                  <a:pt x="39" y="198"/>
                  <a:pt x="41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87" y="198"/>
                  <a:pt x="89" y="196"/>
                  <a:pt x="89" y="19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0"/>
                  <a:pt x="91" y="78"/>
                  <a:pt x="93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23" y="78"/>
                  <a:pt x="125" y="74"/>
                  <a:pt x="123" y="71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0"/>
                  <a:pt x="59" y="0"/>
                  <a:pt x="5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4" name="Freeform 4642"/>
          <p:cNvSpPr/>
          <p:nvPr/>
        </p:nvSpPr>
        <p:spPr bwMode="auto">
          <a:xfrm rot="10800000">
            <a:off x="9162415" y="3702050"/>
            <a:ext cx="84455" cy="133350"/>
          </a:xfrm>
          <a:custGeom>
            <a:avLst/>
            <a:gdLst>
              <a:gd name="T0" fmla="*/ 58 w 125"/>
              <a:gd name="T1" fmla="*/ 2 h 198"/>
              <a:gd name="T2" fmla="*/ 3 w 125"/>
              <a:gd name="T3" fmla="*/ 71 h 198"/>
              <a:gd name="T4" fmla="*/ 6 w 125"/>
              <a:gd name="T5" fmla="*/ 78 h 198"/>
              <a:gd name="T6" fmla="*/ 33 w 125"/>
              <a:gd name="T7" fmla="*/ 78 h 198"/>
              <a:gd name="T8" fmla="*/ 37 w 125"/>
              <a:gd name="T9" fmla="*/ 82 h 198"/>
              <a:gd name="T10" fmla="*/ 37 w 125"/>
              <a:gd name="T11" fmla="*/ 194 h 198"/>
              <a:gd name="T12" fmla="*/ 41 w 125"/>
              <a:gd name="T13" fmla="*/ 198 h 198"/>
              <a:gd name="T14" fmla="*/ 85 w 125"/>
              <a:gd name="T15" fmla="*/ 198 h 198"/>
              <a:gd name="T16" fmla="*/ 89 w 125"/>
              <a:gd name="T17" fmla="*/ 194 h 198"/>
              <a:gd name="T18" fmla="*/ 89 w 125"/>
              <a:gd name="T19" fmla="*/ 82 h 198"/>
              <a:gd name="T20" fmla="*/ 93 w 125"/>
              <a:gd name="T21" fmla="*/ 78 h 198"/>
              <a:gd name="T22" fmla="*/ 119 w 125"/>
              <a:gd name="T23" fmla="*/ 78 h 198"/>
              <a:gd name="T24" fmla="*/ 123 w 125"/>
              <a:gd name="T25" fmla="*/ 71 h 198"/>
              <a:gd name="T26" fmla="*/ 65 w 125"/>
              <a:gd name="T27" fmla="*/ 2 h 198"/>
              <a:gd name="T28" fmla="*/ 58 w 125"/>
              <a:gd name="T29" fmla="*/ 2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5" h="198">
                <a:moveTo>
                  <a:pt x="58" y="2"/>
                </a:moveTo>
                <a:cubicBezTo>
                  <a:pt x="3" y="71"/>
                  <a:pt x="3" y="71"/>
                  <a:pt x="3" y="71"/>
                </a:cubicBezTo>
                <a:cubicBezTo>
                  <a:pt x="0" y="74"/>
                  <a:pt x="3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8"/>
                  <a:pt x="37" y="80"/>
                  <a:pt x="37" y="82"/>
                </a:cubicBezTo>
                <a:cubicBezTo>
                  <a:pt x="37" y="194"/>
                  <a:pt x="37" y="194"/>
                  <a:pt x="37" y="194"/>
                </a:cubicBezTo>
                <a:cubicBezTo>
                  <a:pt x="37" y="196"/>
                  <a:pt x="39" y="198"/>
                  <a:pt x="41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87" y="198"/>
                  <a:pt x="89" y="196"/>
                  <a:pt x="89" y="194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0"/>
                  <a:pt x="91" y="78"/>
                  <a:pt x="93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23" y="78"/>
                  <a:pt x="125" y="74"/>
                  <a:pt x="123" y="71"/>
                </a:cubicBezTo>
                <a:cubicBezTo>
                  <a:pt x="65" y="2"/>
                  <a:pt x="65" y="2"/>
                  <a:pt x="65" y="2"/>
                </a:cubicBezTo>
                <a:cubicBezTo>
                  <a:pt x="63" y="0"/>
                  <a:pt x="59" y="0"/>
                  <a:pt x="58" y="2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9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4" name="文本框 3"/>
          <p:cNvSpPr txBox="1"/>
          <p:nvPr/>
        </p:nvSpPr>
        <p:spPr>
          <a:xfrm>
            <a:off x="9582785" y="855345"/>
            <a:ext cx="2609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Densenet</a:t>
            </a:r>
            <a:r>
              <a:rPr lang="zh-CN" altLang="en-US" sz="2800" b="1"/>
              <a:t>模型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9796145" y="5020945"/>
            <a:ext cx="19716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验证集最高准确率：</a:t>
            </a:r>
            <a:r>
              <a:rPr lang="en-US" altLang="zh-CN"/>
              <a:t>0.58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" y="172720"/>
            <a:ext cx="8909050" cy="6685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8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53746" y="2321004"/>
            <a:ext cx="372409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tx2">
                    <a:lumMod val="50000"/>
                  </a:schemeClr>
                </a:solidFill>
                <a:latin typeface="方正吕建德字体" panose="02010600010101010101" pitchFamily="2" charset="-122"/>
                <a:ea typeface="方正吕建德字体" panose="02010600010101010101" pitchFamily="2" charset="-122"/>
              </a:rPr>
              <a:t>目录</a:t>
            </a:r>
            <a:endParaRPr lang="zh-CN" altLang="en-US" sz="13800" dirty="0">
              <a:solidFill>
                <a:schemeClr val="tx2">
                  <a:lumMod val="50000"/>
                </a:schemeClr>
              </a:solidFill>
              <a:latin typeface="方正吕建德字体" panose="02010600010101010101" pitchFamily="2" charset="-122"/>
              <a:ea typeface="方正吕建德字体" panose="02010600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5400000">
            <a:off x="1583977" y="3362101"/>
            <a:ext cx="346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CONTENTS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62255" y="0"/>
            <a:ext cx="5929745" cy="6858000"/>
          </a:xfrm>
          <a:prstGeom prst="rect">
            <a:avLst/>
          </a:prstGeom>
          <a:blipFill>
            <a:blip r:embed="rId2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1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7656835" y="2018531"/>
            <a:ext cx="3140581" cy="1288407"/>
            <a:chOff x="4201762" y="1323425"/>
            <a:chExt cx="3140581" cy="1288407"/>
          </a:xfrm>
        </p:grpSpPr>
        <p:sp>
          <p:nvSpPr>
            <p:cNvPr id="6" name="Rectangle: Rounded Corners 20"/>
            <p:cNvSpPr/>
            <p:nvPr/>
          </p:nvSpPr>
          <p:spPr>
            <a:xfrm>
              <a:off x="4201762" y="1323425"/>
              <a:ext cx="3140581" cy="1105576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37"/>
            <p:cNvGrpSpPr/>
            <p:nvPr/>
          </p:nvGrpSpPr>
          <p:grpSpPr>
            <a:xfrm>
              <a:off x="4453473" y="1491032"/>
              <a:ext cx="2637159" cy="608454"/>
              <a:chOff x="4453473" y="1491032"/>
              <a:chExt cx="2637159" cy="608454"/>
            </a:xfrm>
          </p:grpSpPr>
          <p:sp>
            <p:nvSpPr>
              <p:cNvPr id="11" name="TextBox 18"/>
              <p:cNvSpPr txBox="1"/>
              <p:nvPr/>
            </p:nvSpPr>
            <p:spPr>
              <a:xfrm>
                <a:off x="4702530" y="1491032"/>
                <a:ext cx="213904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数据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预处理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2" name="TextBox 17"/>
              <p:cNvSpPr txBox="1"/>
              <p:nvPr/>
            </p:nvSpPr>
            <p:spPr>
              <a:xfrm>
                <a:off x="4453473" y="1776778"/>
                <a:ext cx="2637159" cy="32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Data preprocessing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8" name="Group 40"/>
            <p:cNvGrpSpPr/>
            <p:nvPr/>
          </p:nvGrpSpPr>
          <p:grpSpPr>
            <a:xfrm>
              <a:off x="5578277" y="2257871"/>
              <a:ext cx="353961" cy="353961"/>
              <a:chOff x="5578277" y="2257871"/>
              <a:chExt cx="353961" cy="353961"/>
            </a:xfrm>
          </p:grpSpPr>
          <p:sp>
            <p:nvSpPr>
              <p:cNvPr id="9" name="Rectangle: Rounded Corners 38"/>
              <p:cNvSpPr/>
              <p:nvPr/>
            </p:nvSpPr>
            <p:spPr>
              <a:xfrm>
                <a:off x="5578277" y="2257871"/>
                <a:ext cx="353961" cy="353961"/>
              </a:xfrm>
              <a:prstGeom prst="roundRect">
                <a:avLst>
                  <a:gd name="adj" fmla="val 13079"/>
                </a:avLst>
              </a:prstGeom>
              <a:ln>
                <a:noFill/>
              </a:ln>
              <a:effectLst>
                <a:outerShdw blurRad="241300" dist="101600" dir="5400000" sx="93000" sy="9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4549"/>
              <p:cNvSpPr/>
              <p:nvPr/>
            </p:nvSpPr>
            <p:spPr bwMode="auto">
              <a:xfrm>
                <a:off x="5722973" y="2371917"/>
                <a:ext cx="64569" cy="125868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13" name="Group 4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7656836" y="514348"/>
            <a:ext cx="3140581" cy="1288407"/>
            <a:chOff x="4201762" y="1323425"/>
            <a:chExt cx="3140581" cy="1288407"/>
          </a:xfrm>
        </p:grpSpPr>
        <p:sp>
          <p:nvSpPr>
            <p:cNvPr id="14" name="Rectangle: Rounded Corners 43"/>
            <p:cNvSpPr/>
            <p:nvPr/>
          </p:nvSpPr>
          <p:spPr>
            <a:xfrm>
              <a:off x="4201762" y="1323425"/>
              <a:ext cx="3140581" cy="1105576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44"/>
            <p:cNvGrpSpPr/>
            <p:nvPr/>
          </p:nvGrpSpPr>
          <p:grpSpPr>
            <a:xfrm>
              <a:off x="4453473" y="1491032"/>
              <a:ext cx="2637159" cy="598166"/>
              <a:chOff x="4453473" y="1491032"/>
              <a:chExt cx="2637159" cy="598166"/>
            </a:xfrm>
          </p:grpSpPr>
          <p:sp>
            <p:nvSpPr>
              <p:cNvPr id="19" name="TextBox 48"/>
              <p:cNvSpPr txBox="1"/>
              <p:nvPr/>
            </p:nvSpPr>
            <p:spPr>
              <a:xfrm>
                <a:off x="4702530" y="1491032"/>
                <a:ext cx="213904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实现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原理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20" name="TextBox 49"/>
              <p:cNvSpPr txBox="1"/>
              <p:nvPr/>
            </p:nvSpPr>
            <p:spPr>
              <a:xfrm>
                <a:off x="4453473" y="1776778"/>
                <a:ext cx="2637159" cy="312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Implementation principle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16" name="Group 45"/>
            <p:cNvGrpSpPr/>
            <p:nvPr/>
          </p:nvGrpSpPr>
          <p:grpSpPr>
            <a:xfrm>
              <a:off x="5578277" y="2257871"/>
              <a:ext cx="353961" cy="353961"/>
              <a:chOff x="5578277" y="2257871"/>
              <a:chExt cx="353961" cy="353961"/>
            </a:xfrm>
          </p:grpSpPr>
          <p:sp>
            <p:nvSpPr>
              <p:cNvPr id="17" name="Rectangle: Rounded Corners 46"/>
              <p:cNvSpPr/>
              <p:nvPr/>
            </p:nvSpPr>
            <p:spPr>
              <a:xfrm>
                <a:off x="5578277" y="2257871"/>
                <a:ext cx="353961" cy="353961"/>
              </a:xfrm>
              <a:prstGeom prst="roundRect">
                <a:avLst>
                  <a:gd name="adj" fmla="val 13079"/>
                </a:avLst>
              </a:prstGeom>
              <a:ln>
                <a:noFill/>
              </a:ln>
              <a:effectLst>
                <a:outerShdw blurRad="241300" dist="101600" dir="5400000" sx="93000" sy="9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4549"/>
              <p:cNvSpPr/>
              <p:nvPr/>
            </p:nvSpPr>
            <p:spPr bwMode="auto">
              <a:xfrm>
                <a:off x="5722973" y="2371917"/>
                <a:ext cx="64569" cy="125868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1" name="Group 52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7656834" y="5153850"/>
            <a:ext cx="3140581" cy="1288407"/>
            <a:chOff x="4201762" y="1323425"/>
            <a:chExt cx="3140581" cy="1288407"/>
          </a:xfrm>
        </p:grpSpPr>
        <p:sp>
          <p:nvSpPr>
            <p:cNvPr id="22" name="Rectangle: Rounded Corners 61"/>
            <p:cNvSpPr/>
            <p:nvPr/>
          </p:nvSpPr>
          <p:spPr>
            <a:xfrm>
              <a:off x="4201762" y="1323425"/>
              <a:ext cx="3140581" cy="1105576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62"/>
            <p:cNvGrpSpPr/>
            <p:nvPr/>
          </p:nvGrpSpPr>
          <p:grpSpPr>
            <a:xfrm>
              <a:off x="4453473" y="1491032"/>
              <a:ext cx="2637159" cy="608454"/>
              <a:chOff x="4453473" y="1491032"/>
              <a:chExt cx="2637159" cy="608454"/>
            </a:xfrm>
          </p:grpSpPr>
          <p:sp>
            <p:nvSpPr>
              <p:cNvPr id="27" name="TextBox 66"/>
              <p:cNvSpPr txBox="1"/>
              <p:nvPr/>
            </p:nvSpPr>
            <p:spPr>
              <a:xfrm>
                <a:off x="4702530" y="1491032"/>
                <a:ext cx="213904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效果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展示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28" name="TextBox 67"/>
              <p:cNvSpPr txBox="1"/>
              <p:nvPr/>
            </p:nvSpPr>
            <p:spPr>
              <a:xfrm>
                <a:off x="4453473" y="1776778"/>
                <a:ext cx="2637159" cy="32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Effect display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24" name="Group 63"/>
            <p:cNvGrpSpPr/>
            <p:nvPr/>
          </p:nvGrpSpPr>
          <p:grpSpPr>
            <a:xfrm>
              <a:off x="5578277" y="2257871"/>
              <a:ext cx="353961" cy="353961"/>
              <a:chOff x="5578277" y="2257871"/>
              <a:chExt cx="353961" cy="353961"/>
            </a:xfrm>
          </p:grpSpPr>
          <p:sp>
            <p:nvSpPr>
              <p:cNvPr id="25" name="Rectangle: Rounded Corners 64"/>
              <p:cNvSpPr/>
              <p:nvPr/>
            </p:nvSpPr>
            <p:spPr>
              <a:xfrm>
                <a:off x="5578277" y="2257871"/>
                <a:ext cx="353961" cy="353961"/>
              </a:xfrm>
              <a:prstGeom prst="roundRect">
                <a:avLst>
                  <a:gd name="adj" fmla="val 13079"/>
                </a:avLst>
              </a:prstGeom>
              <a:ln>
                <a:noFill/>
              </a:ln>
              <a:effectLst>
                <a:outerShdw blurRad="241300" dist="101600" dir="5400000" sx="93000" sy="9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 4549"/>
              <p:cNvSpPr/>
              <p:nvPr/>
            </p:nvSpPr>
            <p:spPr bwMode="auto">
              <a:xfrm>
                <a:off x="5722973" y="2371917"/>
                <a:ext cx="64569" cy="125868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29" name="Group 5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GrpSpPr/>
          <p:nvPr/>
        </p:nvGrpSpPr>
        <p:grpSpPr>
          <a:xfrm>
            <a:off x="7656835" y="3581028"/>
            <a:ext cx="3140581" cy="1288407"/>
            <a:chOff x="4201762" y="1323425"/>
            <a:chExt cx="3140581" cy="1288407"/>
          </a:xfrm>
        </p:grpSpPr>
        <p:sp>
          <p:nvSpPr>
            <p:cNvPr id="30" name="Rectangle: Rounded Corners 54"/>
            <p:cNvSpPr/>
            <p:nvPr/>
          </p:nvSpPr>
          <p:spPr>
            <a:xfrm>
              <a:off x="4201762" y="1323425"/>
              <a:ext cx="3140581" cy="1105576"/>
            </a:xfrm>
            <a:prstGeom prst="roundRect">
              <a:avLst>
                <a:gd name="adj" fmla="val 7060"/>
              </a:avLst>
            </a:prstGeom>
            <a:solidFill>
              <a:schemeClr val="bg1"/>
            </a:solidFill>
            <a:ln>
              <a:noFill/>
            </a:ln>
            <a:effectLst>
              <a:outerShdw blurRad="698500" dist="241300" dir="5400000" sx="84000" sy="84000" algn="t" rotWithShape="0">
                <a:schemeClr val="tx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55"/>
            <p:cNvGrpSpPr/>
            <p:nvPr/>
          </p:nvGrpSpPr>
          <p:grpSpPr>
            <a:xfrm>
              <a:off x="4453473" y="1491032"/>
              <a:ext cx="2637159" cy="608454"/>
              <a:chOff x="4453473" y="1491032"/>
              <a:chExt cx="2637159" cy="608454"/>
            </a:xfrm>
          </p:grpSpPr>
          <p:sp>
            <p:nvSpPr>
              <p:cNvPr id="35" name="TextBox 59"/>
              <p:cNvSpPr txBox="1"/>
              <p:nvPr/>
            </p:nvSpPr>
            <p:spPr>
              <a:xfrm>
                <a:off x="4702530" y="1491032"/>
                <a:ext cx="2139044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源码</a:t>
                </a:r>
                <a:r>
                  <a:rPr lang="zh-CN" alt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</a:rPr>
                  <a:t>分析</a:t>
                </a:r>
                <a:endPara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6" name="TextBox 60"/>
              <p:cNvSpPr txBox="1"/>
              <p:nvPr/>
            </p:nvSpPr>
            <p:spPr>
              <a:xfrm>
                <a:off x="4453473" y="1776778"/>
                <a:ext cx="2637159" cy="32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Source code analysis</a:t>
                </a:r>
                <a:endParaRPr 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grpSp>
          <p:nvGrpSpPr>
            <p:cNvPr id="32" name="Group 56"/>
            <p:cNvGrpSpPr/>
            <p:nvPr/>
          </p:nvGrpSpPr>
          <p:grpSpPr>
            <a:xfrm>
              <a:off x="5578277" y="2257871"/>
              <a:ext cx="353961" cy="353961"/>
              <a:chOff x="5578277" y="2257871"/>
              <a:chExt cx="353961" cy="353961"/>
            </a:xfrm>
          </p:grpSpPr>
          <p:sp>
            <p:nvSpPr>
              <p:cNvPr id="33" name="Rectangle: Rounded Corners 57"/>
              <p:cNvSpPr/>
              <p:nvPr/>
            </p:nvSpPr>
            <p:spPr>
              <a:xfrm>
                <a:off x="5578277" y="2257871"/>
                <a:ext cx="353961" cy="353961"/>
              </a:xfrm>
              <a:prstGeom prst="roundRect">
                <a:avLst>
                  <a:gd name="adj" fmla="val 13079"/>
                </a:avLst>
              </a:prstGeom>
              <a:ln>
                <a:noFill/>
              </a:ln>
              <a:effectLst>
                <a:outerShdw blurRad="241300" dist="101600" dir="5400000" sx="93000" sy="93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4549"/>
              <p:cNvSpPr/>
              <p:nvPr/>
            </p:nvSpPr>
            <p:spPr bwMode="auto">
              <a:xfrm>
                <a:off x="5722973" y="2371917"/>
                <a:ext cx="64569" cy="125868"/>
              </a:xfrm>
              <a:custGeom>
                <a:avLst/>
                <a:gdLst>
                  <a:gd name="T0" fmla="*/ 106 w 107"/>
                  <a:gd name="T1" fmla="*/ 101 h 208"/>
                  <a:gd name="T2" fmla="*/ 7 w 107"/>
                  <a:gd name="T3" fmla="*/ 1 h 208"/>
                  <a:gd name="T4" fmla="*/ 1 w 107"/>
                  <a:gd name="T5" fmla="*/ 1 h 208"/>
                  <a:gd name="T6" fmla="*/ 1 w 107"/>
                  <a:gd name="T7" fmla="*/ 7 h 208"/>
                  <a:gd name="T8" fmla="*/ 98 w 107"/>
                  <a:gd name="T9" fmla="*/ 104 h 208"/>
                  <a:gd name="T10" fmla="*/ 1 w 107"/>
                  <a:gd name="T11" fmla="*/ 201 h 208"/>
                  <a:gd name="T12" fmla="*/ 1 w 107"/>
                  <a:gd name="T13" fmla="*/ 206 h 208"/>
                  <a:gd name="T14" fmla="*/ 4 w 107"/>
                  <a:gd name="T15" fmla="*/ 208 h 208"/>
                  <a:gd name="T16" fmla="*/ 7 w 107"/>
                  <a:gd name="T17" fmla="*/ 206 h 208"/>
                  <a:gd name="T18" fmla="*/ 106 w 107"/>
                  <a:gd name="T19" fmla="*/ 107 h 208"/>
                  <a:gd name="T20" fmla="*/ 107 w 107"/>
                  <a:gd name="T21" fmla="*/ 104 h 208"/>
                  <a:gd name="T22" fmla="*/ 106 w 107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7" h="208">
                    <a:moveTo>
                      <a:pt x="106" y="10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1" y="201"/>
                      <a:pt x="1" y="201"/>
                      <a:pt x="1" y="201"/>
                    </a:cubicBezTo>
                    <a:cubicBezTo>
                      <a:pt x="0" y="202"/>
                      <a:pt x="0" y="205"/>
                      <a:pt x="1" y="206"/>
                    </a:cubicBezTo>
                    <a:cubicBezTo>
                      <a:pt x="2" y="207"/>
                      <a:pt x="3" y="208"/>
                      <a:pt x="4" y="208"/>
                    </a:cubicBezTo>
                    <a:cubicBezTo>
                      <a:pt x="5" y="208"/>
                      <a:pt x="6" y="207"/>
                      <a:pt x="7" y="206"/>
                    </a:cubicBezTo>
                    <a:cubicBezTo>
                      <a:pt x="106" y="107"/>
                      <a:pt x="106" y="107"/>
                      <a:pt x="106" y="107"/>
                    </a:cubicBezTo>
                    <a:cubicBezTo>
                      <a:pt x="107" y="106"/>
                      <a:pt x="107" y="105"/>
                      <a:pt x="107" y="104"/>
                    </a:cubicBezTo>
                    <a:cubicBezTo>
                      <a:pt x="107" y="103"/>
                      <a:pt x="107" y="102"/>
                      <a:pt x="106" y="1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48668" y="1617998"/>
            <a:ext cx="528862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9900" dirty="0">
                <a:solidFill>
                  <a:schemeClr val="tx2">
                    <a:lumMod val="50000"/>
                  </a:schemeClr>
                </a:solidFill>
                <a:latin typeface="方正吕建德字体" panose="02010600010101010101" pitchFamily="2" charset="-122"/>
                <a:ea typeface="方正吕建德字体" panose="02010600010101010101" pitchFamily="2" charset="-122"/>
              </a:rPr>
              <a:t>再会</a:t>
            </a:r>
            <a:endParaRPr lang="zh-CN" altLang="en-US" sz="19900" dirty="0">
              <a:solidFill>
                <a:schemeClr val="tx2">
                  <a:lumMod val="50000"/>
                </a:schemeClr>
              </a:solidFill>
              <a:latin typeface="方正吕建德字体" panose="02010600010101010101" pitchFamily="2" charset="-122"/>
              <a:ea typeface="方正吕建德字体" panose="0201060001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368635" y="3789035"/>
            <a:ext cx="1454728" cy="1157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6159" y="2177810"/>
            <a:ext cx="5059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tx2">
                    <a:lumMod val="50000"/>
                  </a:schemeClr>
                </a:solidFill>
                <a:latin typeface="方正吕建德字体" panose="02010600010101010101" pitchFamily="2" charset="-122"/>
                <a:ea typeface="方正吕建德字体" panose="02010600010101010101" pitchFamily="2" charset="-122"/>
              </a:rPr>
              <a:t>实现</a:t>
            </a:r>
            <a:r>
              <a:rPr lang="zh-CN" altLang="en-US" sz="9600" dirty="0">
                <a:solidFill>
                  <a:schemeClr val="tx2">
                    <a:lumMod val="50000"/>
                  </a:schemeClr>
                </a:solidFill>
                <a:latin typeface="方正吕建德字体" panose="02010600010101010101" pitchFamily="2" charset="-122"/>
                <a:ea typeface="方正吕建德字体" panose="02010600010101010101" pitchFamily="2" charset="-122"/>
              </a:rPr>
              <a:t>原理</a:t>
            </a:r>
            <a:endParaRPr lang="zh-CN" altLang="en-US" sz="9600" dirty="0">
              <a:solidFill>
                <a:schemeClr val="tx2">
                  <a:lumMod val="50000"/>
                </a:schemeClr>
              </a:solidFill>
              <a:latin typeface="方正吕建德字体" panose="02010600010101010101" pitchFamily="2" charset="-122"/>
              <a:ea typeface="方正吕建德字体" panose="02010600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81055" y="3419703"/>
            <a:ext cx="375393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Implementation principle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368635" y="3789035"/>
            <a:ext cx="1454728" cy="1157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8" name="Rectangle 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958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占位符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3334385" y="288925"/>
            <a:ext cx="5522595" cy="1032510"/>
          </a:xfrm>
        </p:spPr>
      </p:pic>
      <p:sp>
        <p:nvSpPr>
          <p:cNvPr id="15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35" name="TextBox 3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1277893" y="454200"/>
            <a:ext cx="963748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/>
                </a:solidFill>
                <a:latin typeface="+mj-lt"/>
              </a:rPr>
              <a:t>实现</a:t>
            </a:r>
            <a:r>
              <a:rPr lang="zh-CN" altLang="en-US" sz="4000" b="1" dirty="0">
                <a:solidFill>
                  <a:schemeClr val="tx1"/>
                </a:solidFill>
                <a:latin typeface="+mj-lt"/>
              </a:rPr>
              <a:t>原理</a:t>
            </a:r>
            <a:endParaRPr lang="zh-CN" altLang="en-US" sz="4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51585" y="1772920"/>
            <a:ext cx="9690100" cy="4552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32303038313139313b32303038313039333bb5e7c4d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1045" y="2656205"/>
            <a:ext cx="1450340" cy="145034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916045" y="3156585"/>
            <a:ext cx="984250" cy="2209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91030" y="4106545"/>
            <a:ext cx="1690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PC</a:t>
            </a:r>
            <a:r>
              <a:rPr lang="zh-CN" altLang="en-US"/>
              <a:t>上使用</a:t>
            </a:r>
            <a:r>
              <a:rPr lang="en-US" altLang="zh-CN"/>
              <a:t>Keras</a:t>
            </a:r>
            <a:r>
              <a:rPr lang="zh-CN" altLang="en-US"/>
              <a:t>训练</a:t>
            </a:r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9" name="图片 8" descr="32303038313138363b32303039303531343bd1adbbb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4955" y="2525395"/>
            <a:ext cx="1483360" cy="14833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755515" y="3968115"/>
            <a:ext cx="26828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Tensorflow Lite</a:t>
            </a:r>
            <a:r>
              <a:rPr lang="zh-CN" altLang="en-US"/>
              <a:t>的转化器将</a:t>
            </a:r>
            <a:r>
              <a:rPr lang="en-US" altLang="zh-CN"/>
              <a:t>Keras</a:t>
            </a:r>
            <a:r>
              <a:rPr lang="zh-CN" altLang="en-US"/>
              <a:t>模型转化为</a:t>
            </a:r>
            <a:r>
              <a:rPr lang="en-US" altLang="zh-CN"/>
              <a:t>TFLite</a:t>
            </a:r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11" name="图片 10" descr="32303038313138363b32303039303531363bcad6bbfa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6980" y="2771775"/>
            <a:ext cx="990600" cy="990600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7355205" y="3156585"/>
            <a:ext cx="984250" cy="22098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507095" y="4106545"/>
            <a:ext cx="16903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在手机上拍照后得到数据，使用</a:t>
            </a:r>
            <a:r>
              <a:rPr lang="en-US" altLang="zh-CN"/>
              <a:t>TFLite</a:t>
            </a:r>
            <a:r>
              <a:rPr lang="zh-CN" altLang="en-US"/>
              <a:t>识别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8" name="Rectangle 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958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占位符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3334385" y="288925"/>
            <a:ext cx="5522595" cy="1032510"/>
          </a:xfrm>
        </p:spPr>
      </p:pic>
      <p:sp>
        <p:nvSpPr>
          <p:cNvPr id="15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35" name="TextBox 3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1277893" y="454200"/>
            <a:ext cx="963748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+mj-lt"/>
              </a:rPr>
              <a:t>DenseNet</a:t>
            </a:r>
            <a:r>
              <a:rPr lang="zh-CN" altLang="en-US" sz="4000" b="1" dirty="0">
                <a:latin typeface="+mj-lt"/>
              </a:rPr>
              <a:t>模型</a:t>
            </a:r>
            <a:endParaRPr lang="zh-CN" altLang="en-US" sz="4000" b="1" dirty="0">
              <a:latin typeface="+mj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51585" y="1772920"/>
            <a:ext cx="9690100" cy="4552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1971675" y="2172335"/>
            <a:ext cx="4648200" cy="3752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0" y="3705225"/>
            <a:ext cx="3733800" cy="438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24800" y="3244850"/>
            <a:ext cx="156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</a:t>
            </a:r>
            <a:r>
              <a:rPr lang="zh-CN" altLang="en-US"/>
              <a:t>公式：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38950" y="4235450"/>
            <a:ext cx="3676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* H</a:t>
            </a:r>
            <a:r>
              <a:rPr lang="zh-CN" altLang="en-US" sz="1400"/>
              <a:t>代表非线性变化，</a:t>
            </a:r>
            <a:r>
              <a:rPr lang="en-US" altLang="zh-CN" sz="1400"/>
              <a:t>X</a:t>
            </a:r>
            <a:r>
              <a:rPr lang="zh-CN" altLang="en-US" sz="1400"/>
              <a:t>代表</a:t>
            </a:r>
            <a:r>
              <a:rPr lang="zh-CN" altLang="en-US" sz="1400"/>
              <a:t>卷积层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8" name="Rectangle 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958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占位符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3334385" y="288925"/>
            <a:ext cx="5522595" cy="1032510"/>
          </a:xfrm>
        </p:spPr>
      </p:pic>
      <p:sp>
        <p:nvSpPr>
          <p:cNvPr id="15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35" name="TextBox 3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1277893" y="454200"/>
            <a:ext cx="963748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+mj-lt"/>
              </a:rPr>
              <a:t>Inception</a:t>
            </a:r>
            <a:r>
              <a:rPr lang="zh-CN" altLang="en-US" sz="4000" b="1" dirty="0">
                <a:latin typeface="+mj-lt"/>
              </a:rPr>
              <a:t>模型</a:t>
            </a:r>
            <a:endParaRPr lang="zh-CN" altLang="en-US" sz="4000" b="1" dirty="0">
              <a:latin typeface="+mj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51585" y="1772920"/>
            <a:ext cx="9690100" cy="4552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1604645" y="2377440"/>
            <a:ext cx="6534785" cy="3343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390255" y="3172460"/>
            <a:ext cx="21812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Inception</a:t>
            </a:r>
            <a:r>
              <a:rPr lang="zh-CN" altLang="en-US"/>
              <a:t>的特点就是模型会比较大，为了防止在手机端的模型过大，只截取其中一个</a:t>
            </a:r>
            <a:r>
              <a:rPr lang="en-US" altLang="zh-CN"/>
              <a:t>Module</a:t>
            </a:r>
            <a:r>
              <a:rPr lang="zh-CN" altLang="en-US"/>
              <a:t>来使用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8" name="Rectangle 7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958B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占位符 13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3334385" y="288925"/>
            <a:ext cx="5522595" cy="1032510"/>
          </a:xfrm>
        </p:spPr>
      </p:pic>
      <p:sp>
        <p:nvSpPr>
          <p:cNvPr id="15" name="e7d195523061f1c0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 hidden="1"/>
          <p:cNvSpPr txBox="1"/>
          <p:nvPr/>
        </p:nvSpPr>
        <p:spPr>
          <a:xfrm>
            <a:off x="-355600" y="1803400"/>
            <a:ext cx="32380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</a:t>
            </a:r>
            <a:endParaRPr lang="zh-CN" altLang="en-US" sz="100"/>
          </a:p>
        </p:txBody>
      </p:sp>
      <p:sp>
        <p:nvSpPr>
          <p:cNvPr id="35" name="TextBox 34" descr="e7d195523061f1c0c2b73831c94a3edc981f60e396d3e182073EE1468018468A7F192AE5E5CD515B6C3125F8AF6E4EE646174E8CF0B46FD19828DCE8CDA3B3A044A74F0E769C5FA8CB87AB6FC303C8BA3785FAC64AF5424764E128FECAE4CC72932BB65C8C121A0F41C1707D94688ED66335DC6AE12288BF2055523C0C26863D2CD4AC454A29EEC183CEF0375334B579"/>
          <p:cNvSpPr txBox="1"/>
          <p:nvPr/>
        </p:nvSpPr>
        <p:spPr>
          <a:xfrm>
            <a:off x="1277893" y="454200"/>
            <a:ext cx="963748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+mj-lt"/>
              </a:rPr>
              <a:t>迁移学习</a:t>
            </a:r>
            <a:endParaRPr lang="zh-CN" altLang="en-US" sz="4000" b="1" dirty="0">
              <a:latin typeface="+mj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51585" y="1772920"/>
            <a:ext cx="9690100" cy="4552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2759710" y="1948815"/>
            <a:ext cx="6671310" cy="41249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6559" y="2177810"/>
            <a:ext cx="62788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600" dirty="0">
                <a:solidFill>
                  <a:schemeClr val="tx2">
                    <a:lumMod val="50000"/>
                  </a:schemeClr>
                </a:solidFill>
                <a:latin typeface="方正吕建德字体" panose="02010600010101010101" pitchFamily="2" charset="-122"/>
                <a:ea typeface="方正吕建德字体" panose="02010600010101010101" pitchFamily="2" charset="-122"/>
              </a:rPr>
              <a:t>数据</a:t>
            </a:r>
            <a:r>
              <a:rPr lang="zh-CN" altLang="en-US" sz="9600" dirty="0">
                <a:solidFill>
                  <a:schemeClr val="tx2">
                    <a:lumMod val="50000"/>
                  </a:schemeClr>
                </a:solidFill>
                <a:latin typeface="方正吕建德字体" panose="02010600010101010101" pitchFamily="2" charset="-122"/>
                <a:ea typeface="方正吕建德字体" panose="02010600010101010101" pitchFamily="2" charset="-122"/>
              </a:rPr>
              <a:t>预处理</a:t>
            </a:r>
            <a:endParaRPr lang="zh-CN" altLang="en-US" sz="9600" dirty="0">
              <a:solidFill>
                <a:schemeClr val="tx2">
                  <a:lumMod val="50000"/>
                </a:schemeClr>
              </a:solidFill>
              <a:latin typeface="方正吕建德字体" panose="02010600010101010101" pitchFamily="2" charset="-122"/>
              <a:ea typeface="方正吕建德字体" panose="0201060001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81055" y="3419703"/>
            <a:ext cx="375393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Data preprocessing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方正苏新诗柳楷简体" panose="02000000000000000000" pitchFamily="2" charset="-122"/>
              <a:ea typeface="方正苏新诗柳楷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5368635" y="3789035"/>
            <a:ext cx="1454728" cy="1157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tags/tag1.xml><?xml version="1.0" encoding="utf-8"?>
<p:tagLst xmlns:p="http://schemas.openxmlformats.org/presentationml/2006/main">
  <p:tag name="KSO_WM_UNIT_TABLE_BEAUTIFY" val="smartTable{97858568-1255-47e7-92f7-1e30d4979426}"/>
  <p:tag name="TABLE_ENDDRAG_ORIGIN_RECT" val="477*262"/>
  <p:tag name="TABLE_ENDDRAG_RECT" val="144*195*477*262"/>
</p:tagLst>
</file>

<file path=ppt/tags/tag2.xml><?xml version="1.0" encoding="utf-8"?>
<p:tagLst xmlns:p="http://schemas.openxmlformats.org/presentationml/2006/main">
  <p:tag name="KSO_WM_UNIT_PLACING_PICTURE_USER_VIEWPORT" val="{&quot;height&quot;:7125,&quot;width&quot;:10935}"/>
</p:tagLst>
</file>

<file path=ppt/tags/tag3.xml><?xml version="1.0" encoding="utf-8"?>
<p:tagLst xmlns:p="http://schemas.openxmlformats.org/presentationml/2006/main">
  <p:tag name="ISPRING_PRESENTATION_TITLE" val="37视频"/>
</p:tagLst>
</file>

<file path=ppt/theme/theme1.xml><?xml version="1.0" encoding="utf-8"?>
<a:theme xmlns:a="http://schemas.openxmlformats.org/drawingml/2006/main" name="Office 主题​​">
  <a:themeElements>
    <a:clrScheme name="自定义 17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0CCB0"/>
      </a:accent2>
      <a:accent3>
        <a:srgbClr val="A8CDD7"/>
      </a:accent3>
      <a:accent4>
        <a:srgbClr val="CEC597"/>
      </a:accent4>
      <a:accent5>
        <a:srgbClr val="9CC0B2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D6D2CA"/>
      </a:accent1>
      <a:accent2>
        <a:srgbClr val="B0CCB0"/>
      </a:accent2>
      <a:accent3>
        <a:srgbClr val="A8CDD7"/>
      </a:accent3>
      <a:accent4>
        <a:srgbClr val="CEC597"/>
      </a:accent4>
      <a:accent5>
        <a:srgbClr val="9CC0B2"/>
      </a:accent5>
      <a:accent6>
        <a:srgbClr val="C0C0B4"/>
      </a:accent6>
      <a:hlink>
        <a:srgbClr val="DB5353"/>
      </a:hlink>
      <a:folHlink>
        <a:srgbClr val="903638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10358</Words>
  <Application>WPS 演示</Application>
  <PresentationFormat>自定义</PresentationFormat>
  <Paragraphs>264</Paragraphs>
  <Slides>30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50" baseType="lpstr">
      <vt:lpstr>Arial</vt:lpstr>
      <vt:lpstr>宋体</vt:lpstr>
      <vt:lpstr>Wingdings</vt:lpstr>
      <vt:lpstr>Roboto Condensed</vt:lpstr>
      <vt:lpstr>Segoe UI</vt:lpstr>
      <vt:lpstr>汉仪国强行书W</vt:lpstr>
      <vt:lpstr>方正苏新诗柳楷简体</vt:lpstr>
      <vt:lpstr>方正吕建德字体</vt:lpstr>
      <vt:lpstr>微软雅黑</vt:lpstr>
      <vt:lpstr>Arial Unicode MS</vt:lpstr>
      <vt:lpstr>等线 Light</vt:lpstr>
      <vt:lpstr>等线</vt:lpstr>
      <vt:lpstr>Open Sans Condensed</vt:lpstr>
      <vt:lpstr>Segoe Print</vt:lpstr>
      <vt:lpstr>Montserrat Light</vt:lpstr>
      <vt:lpstr>Montserrat Bold</vt:lpstr>
      <vt:lpstr>Verdana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37视频</dc:title>
  <dc:creator>2</dc:creator>
  <cp:lastModifiedBy>　Ra</cp:lastModifiedBy>
  <cp:revision>23</cp:revision>
  <dcterms:created xsi:type="dcterms:W3CDTF">2018-11-30T09:15:00Z</dcterms:created>
  <dcterms:modified xsi:type="dcterms:W3CDTF">2021-06-09T20:38:13Z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5ECD4144492149B1AB2409A3DA680E40</vt:lpwstr>
  </property>
  <property fmtid="{D5CDD505-2E9C-101B-9397-08002B2CF9AE}" pid="3" name="KSOProductBuildVer">
    <vt:lpwstr>2052-11.1.0.10495</vt:lpwstr>
  </property>
</Properties>
</file>